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0" r:id="rId1"/>
  </p:sldMasterIdLst>
  <p:notesMasterIdLst>
    <p:notesMasterId r:id="rId18"/>
  </p:notesMasterIdLst>
  <p:sldIdLst>
    <p:sldId id="256" r:id="rId2"/>
    <p:sldId id="257" r:id="rId3"/>
    <p:sldId id="259" r:id="rId4"/>
    <p:sldId id="260" r:id="rId5"/>
    <p:sldId id="265" r:id="rId6"/>
    <p:sldId id="277" r:id="rId7"/>
    <p:sldId id="266" r:id="rId8"/>
    <p:sldId id="273" r:id="rId9"/>
    <p:sldId id="262" r:id="rId10"/>
    <p:sldId id="274" r:id="rId11"/>
    <p:sldId id="275" r:id="rId12"/>
    <p:sldId id="279" r:id="rId13"/>
    <p:sldId id="269" r:id="rId14"/>
    <p:sldId id="280" r:id="rId15"/>
    <p:sldId id="264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6ED2D4-651D-4A0A-A49C-F9BD498D7ADD}" v="103" dt="2021-12-21T10:24:42.304"/>
    <p1510:client id="{B4FE8BE5-DC24-433E-B368-83131E38C494}" v="976" dt="2021-12-20T10:53:46.1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82317"/>
  </p:normalViewPr>
  <p:slideViewPr>
    <p:cSldViewPr snapToGrid="0" snapToObjects="1">
      <p:cViewPr varScale="1">
        <p:scale>
          <a:sx n="92" d="100"/>
          <a:sy n="92" d="100"/>
        </p:scale>
        <p:origin x="78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51F4E2-E25D-492B-BFAE-4C8D72CB8403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2AF5F04F-9F58-4382-B8F8-A7359142AD0B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Century Gothic" panose="020B0502020202020204"/>
            </a:rPr>
            <a:t>Scaricato</a:t>
          </a:r>
          <a:endParaRPr lang="it-IT"/>
        </a:p>
      </dgm:t>
    </dgm:pt>
    <dgm:pt modelId="{3EEA7223-0B41-43A1-BEBC-FB01E938541E}" type="parTrans" cxnId="{07F78F2F-4257-4022-9C78-113BF49B7999}">
      <dgm:prSet/>
      <dgm:spPr/>
      <dgm:t>
        <a:bodyPr/>
        <a:lstStyle/>
        <a:p>
          <a:endParaRPr lang="it-IT"/>
        </a:p>
      </dgm:t>
    </dgm:pt>
    <dgm:pt modelId="{D0414599-ED80-4902-9D2E-9A46FC05BDFE}" type="sibTrans" cxnId="{07F78F2F-4257-4022-9C78-113BF49B7999}">
      <dgm:prSet/>
      <dgm:spPr/>
      <dgm:t>
        <a:bodyPr/>
        <a:lstStyle/>
        <a:p>
          <a:endParaRPr lang="it-IT"/>
        </a:p>
      </dgm:t>
    </dgm:pt>
    <dgm:pt modelId="{970BB1FE-2F1E-4EF3-B444-601128B2838B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Century Gothic" panose="020B0502020202020204"/>
            </a:rPr>
            <a:t>Configurato</a:t>
          </a:r>
          <a:endParaRPr lang="it-IT"/>
        </a:p>
      </dgm:t>
    </dgm:pt>
    <dgm:pt modelId="{2CE65E77-C534-483A-837B-6E04CD3C862E}" type="parTrans" cxnId="{8E969604-B82F-447A-87BD-562C0A9541C6}">
      <dgm:prSet/>
      <dgm:spPr/>
      <dgm:t>
        <a:bodyPr/>
        <a:lstStyle/>
        <a:p>
          <a:endParaRPr lang="it-IT"/>
        </a:p>
      </dgm:t>
    </dgm:pt>
    <dgm:pt modelId="{64C3049D-7AD1-476E-B9C0-1120384BC252}" type="sibTrans" cxnId="{8E969604-B82F-447A-87BD-562C0A9541C6}">
      <dgm:prSet/>
      <dgm:spPr/>
      <dgm:t>
        <a:bodyPr/>
        <a:lstStyle/>
        <a:p>
          <a:endParaRPr lang="it-IT"/>
        </a:p>
      </dgm:t>
    </dgm:pt>
    <dgm:pt modelId="{D0DD215D-6E68-4765-BAFA-25C42D63CF86}">
      <dgm:prSet phldrT="[Testo]" phldr="0"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Century Gothic" panose="020B0502020202020204"/>
            </a:rPr>
            <a:t>Installato</a:t>
          </a:r>
          <a:endParaRPr lang="it-IT"/>
        </a:p>
      </dgm:t>
    </dgm:pt>
    <dgm:pt modelId="{A154F25A-24AF-40D3-9051-8CE90A71FD01}" type="parTrans" cxnId="{25FB7CA8-8D78-4DB0-BA70-C74BBF0B56EE}">
      <dgm:prSet/>
      <dgm:spPr/>
      <dgm:t>
        <a:bodyPr/>
        <a:lstStyle/>
        <a:p>
          <a:endParaRPr lang="it-IT"/>
        </a:p>
      </dgm:t>
    </dgm:pt>
    <dgm:pt modelId="{34F93C49-461F-4CD5-9089-25258FF36014}" type="sibTrans" cxnId="{25FB7CA8-8D78-4DB0-BA70-C74BBF0B56EE}">
      <dgm:prSet/>
      <dgm:spPr/>
      <dgm:t>
        <a:bodyPr/>
        <a:lstStyle/>
        <a:p>
          <a:endParaRPr lang="it-IT"/>
        </a:p>
      </dgm:t>
    </dgm:pt>
    <dgm:pt modelId="{55A50545-54DA-47DC-BD90-D03B30A8819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it-IT">
              <a:latin typeface="Century Gothic" panose="020B0502020202020204"/>
            </a:rPr>
            <a:t>Testato</a:t>
          </a:r>
        </a:p>
      </dgm:t>
    </dgm:pt>
    <dgm:pt modelId="{154DB335-6FCA-4F8B-9A68-1010517FD75B}" type="parTrans" cxnId="{EDF49095-81E0-4B7F-BC3E-AB414C3408C5}">
      <dgm:prSet/>
      <dgm:spPr/>
      <dgm:t>
        <a:bodyPr/>
        <a:lstStyle/>
        <a:p>
          <a:endParaRPr lang="it-IT"/>
        </a:p>
      </dgm:t>
    </dgm:pt>
    <dgm:pt modelId="{7B29B832-9CF7-4782-862A-4CD18B0CBD2C}" type="sibTrans" cxnId="{EDF49095-81E0-4B7F-BC3E-AB414C3408C5}">
      <dgm:prSet/>
      <dgm:spPr/>
      <dgm:t>
        <a:bodyPr/>
        <a:lstStyle/>
        <a:p>
          <a:endParaRPr lang="it-IT"/>
        </a:p>
      </dgm:t>
    </dgm:pt>
    <dgm:pt modelId="{046B4E6A-E80F-4765-B93D-400F5633C3BE}" type="pres">
      <dgm:prSet presAssocID="{EE51F4E2-E25D-492B-BFAE-4C8D72CB8403}" presName="root" presStyleCnt="0">
        <dgm:presLayoutVars>
          <dgm:dir/>
          <dgm:resizeHandles val="exact"/>
        </dgm:presLayoutVars>
      </dgm:prSet>
      <dgm:spPr/>
    </dgm:pt>
    <dgm:pt modelId="{B9BA06BD-820F-4212-B938-B0AA4022EFCA}" type="pres">
      <dgm:prSet presAssocID="{2AF5F04F-9F58-4382-B8F8-A7359142AD0B}" presName="compNode" presStyleCnt="0"/>
      <dgm:spPr/>
    </dgm:pt>
    <dgm:pt modelId="{00D6903F-CF13-4E4F-A171-4403712F8835}" type="pres">
      <dgm:prSet presAssocID="{2AF5F04F-9F58-4382-B8F8-A7359142AD0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CE7BC2E4-0FB1-4A8B-9734-2F2FB32DC950}" type="pres">
      <dgm:prSet presAssocID="{2AF5F04F-9F58-4382-B8F8-A7359142AD0B}" presName="spaceRect" presStyleCnt="0"/>
      <dgm:spPr/>
    </dgm:pt>
    <dgm:pt modelId="{0D77323F-A701-435F-9446-85EF85BF6D71}" type="pres">
      <dgm:prSet presAssocID="{2AF5F04F-9F58-4382-B8F8-A7359142AD0B}" presName="textRect" presStyleLbl="revTx" presStyleIdx="0" presStyleCnt="4">
        <dgm:presLayoutVars>
          <dgm:chMax val="1"/>
          <dgm:chPref val="1"/>
        </dgm:presLayoutVars>
      </dgm:prSet>
      <dgm:spPr/>
    </dgm:pt>
    <dgm:pt modelId="{9385CA0E-5F9E-4C5D-A21F-E9F282D5BDB0}" type="pres">
      <dgm:prSet presAssocID="{D0414599-ED80-4902-9D2E-9A46FC05BDFE}" presName="sibTrans" presStyleCnt="0"/>
      <dgm:spPr/>
    </dgm:pt>
    <dgm:pt modelId="{E51500CD-F323-4D63-A175-7C29830DB7DB}" type="pres">
      <dgm:prSet presAssocID="{970BB1FE-2F1E-4EF3-B444-601128B2838B}" presName="compNode" presStyleCnt="0"/>
      <dgm:spPr/>
    </dgm:pt>
    <dgm:pt modelId="{03D8347C-8598-40BD-8E1B-939EDC23B970}" type="pres">
      <dgm:prSet presAssocID="{970BB1FE-2F1E-4EF3-B444-601128B283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9E4F9913-1438-4023-B6D5-116994331DCB}" type="pres">
      <dgm:prSet presAssocID="{970BB1FE-2F1E-4EF3-B444-601128B2838B}" presName="spaceRect" presStyleCnt="0"/>
      <dgm:spPr/>
    </dgm:pt>
    <dgm:pt modelId="{DB65569A-C45F-4E73-8EDB-F2CB7D02FCBB}" type="pres">
      <dgm:prSet presAssocID="{970BB1FE-2F1E-4EF3-B444-601128B2838B}" presName="textRect" presStyleLbl="revTx" presStyleIdx="1" presStyleCnt="4">
        <dgm:presLayoutVars>
          <dgm:chMax val="1"/>
          <dgm:chPref val="1"/>
        </dgm:presLayoutVars>
      </dgm:prSet>
      <dgm:spPr/>
    </dgm:pt>
    <dgm:pt modelId="{CC5320F6-10E8-48D0-BFCB-FF668F9878A3}" type="pres">
      <dgm:prSet presAssocID="{64C3049D-7AD1-476E-B9C0-1120384BC252}" presName="sibTrans" presStyleCnt="0"/>
      <dgm:spPr/>
    </dgm:pt>
    <dgm:pt modelId="{0E1946C1-F653-4F3A-ADD5-8B1DBFE83B53}" type="pres">
      <dgm:prSet presAssocID="{D0DD215D-6E68-4765-BAFA-25C42D63CF86}" presName="compNode" presStyleCnt="0"/>
      <dgm:spPr/>
    </dgm:pt>
    <dgm:pt modelId="{AA0A802E-4E3F-4566-A427-867660E7C1C7}" type="pres">
      <dgm:prSet presAssocID="{D0DD215D-6E68-4765-BAFA-25C42D63CF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B2704E4E-5D0D-4891-BFE3-FE54F8931971}" type="pres">
      <dgm:prSet presAssocID="{D0DD215D-6E68-4765-BAFA-25C42D63CF86}" presName="spaceRect" presStyleCnt="0"/>
      <dgm:spPr/>
    </dgm:pt>
    <dgm:pt modelId="{11FB2018-E400-44D0-ABAC-BB9CBBCE399B}" type="pres">
      <dgm:prSet presAssocID="{D0DD215D-6E68-4765-BAFA-25C42D63CF86}" presName="textRect" presStyleLbl="revTx" presStyleIdx="2" presStyleCnt="4">
        <dgm:presLayoutVars>
          <dgm:chMax val="1"/>
          <dgm:chPref val="1"/>
        </dgm:presLayoutVars>
      </dgm:prSet>
      <dgm:spPr/>
    </dgm:pt>
    <dgm:pt modelId="{F1FDB46C-C709-47EC-BFA0-2DCA8EFC3677}" type="pres">
      <dgm:prSet presAssocID="{34F93C49-461F-4CD5-9089-25258FF36014}" presName="sibTrans" presStyleCnt="0"/>
      <dgm:spPr/>
    </dgm:pt>
    <dgm:pt modelId="{2D328FCB-8D93-4097-950D-4FF0AEEB5C86}" type="pres">
      <dgm:prSet presAssocID="{55A50545-54DA-47DC-BD90-D03B30A88199}" presName="compNode" presStyleCnt="0"/>
      <dgm:spPr/>
    </dgm:pt>
    <dgm:pt modelId="{977D7710-B3F8-40FC-9E6C-BF39B2DF7A1D}" type="pres">
      <dgm:prSet presAssocID="{55A50545-54DA-47DC-BD90-D03B30A8819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8D290CC0-2AB1-4523-ACA7-2DDFBBE975E0}" type="pres">
      <dgm:prSet presAssocID="{55A50545-54DA-47DC-BD90-D03B30A88199}" presName="spaceRect" presStyleCnt="0"/>
      <dgm:spPr/>
    </dgm:pt>
    <dgm:pt modelId="{66906486-0542-42AA-9D71-75D8BAF8ABB0}" type="pres">
      <dgm:prSet presAssocID="{55A50545-54DA-47DC-BD90-D03B30A8819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E969604-B82F-447A-87BD-562C0A9541C6}" srcId="{EE51F4E2-E25D-492B-BFAE-4C8D72CB8403}" destId="{970BB1FE-2F1E-4EF3-B444-601128B2838B}" srcOrd="1" destOrd="0" parTransId="{2CE65E77-C534-483A-837B-6E04CD3C862E}" sibTransId="{64C3049D-7AD1-476E-B9C0-1120384BC252}"/>
    <dgm:cxn modelId="{8E07C02E-9BEC-4906-8C5B-E7AF9E37EAE9}" type="presOf" srcId="{2AF5F04F-9F58-4382-B8F8-A7359142AD0B}" destId="{0D77323F-A701-435F-9446-85EF85BF6D71}" srcOrd="0" destOrd="0" presId="urn:microsoft.com/office/officeart/2018/2/layout/IconLabelList"/>
    <dgm:cxn modelId="{07F78F2F-4257-4022-9C78-113BF49B7999}" srcId="{EE51F4E2-E25D-492B-BFAE-4C8D72CB8403}" destId="{2AF5F04F-9F58-4382-B8F8-A7359142AD0B}" srcOrd="0" destOrd="0" parTransId="{3EEA7223-0B41-43A1-BEBC-FB01E938541E}" sibTransId="{D0414599-ED80-4902-9D2E-9A46FC05BDFE}"/>
    <dgm:cxn modelId="{92665146-E028-45E0-9EAF-B37CCF01AEA5}" type="presOf" srcId="{D0DD215D-6E68-4765-BAFA-25C42D63CF86}" destId="{11FB2018-E400-44D0-ABAC-BB9CBBCE399B}" srcOrd="0" destOrd="0" presId="urn:microsoft.com/office/officeart/2018/2/layout/IconLabelList"/>
    <dgm:cxn modelId="{FE597467-356D-4862-AF33-97ADE6A1383E}" type="presOf" srcId="{EE51F4E2-E25D-492B-BFAE-4C8D72CB8403}" destId="{046B4E6A-E80F-4765-B93D-400F5633C3BE}" srcOrd="0" destOrd="0" presId="urn:microsoft.com/office/officeart/2018/2/layout/IconLabelList"/>
    <dgm:cxn modelId="{EDF49095-81E0-4B7F-BC3E-AB414C3408C5}" srcId="{EE51F4E2-E25D-492B-BFAE-4C8D72CB8403}" destId="{55A50545-54DA-47DC-BD90-D03B30A88199}" srcOrd="3" destOrd="0" parTransId="{154DB335-6FCA-4F8B-9A68-1010517FD75B}" sibTransId="{7B29B832-9CF7-4782-862A-4CD18B0CBD2C}"/>
    <dgm:cxn modelId="{25FB7CA8-8D78-4DB0-BA70-C74BBF0B56EE}" srcId="{EE51F4E2-E25D-492B-BFAE-4C8D72CB8403}" destId="{D0DD215D-6E68-4765-BAFA-25C42D63CF86}" srcOrd="2" destOrd="0" parTransId="{A154F25A-24AF-40D3-9051-8CE90A71FD01}" sibTransId="{34F93C49-461F-4CD5-9089-25258FF36014}"/>
    <dgm:cxn modelId="{0DA386BB-C445-42C5-BAB2-EE639E724FE7}" type="presOf" srcId="{970BB1FE-2F1E-4EF3-B444-601128B2838B}" destId="{DB65569A-C45F-4E73-8EDB-F2CB7D02FCBB}" srcOrd="0" destOrd="0" presId="urn:microsoft.com/office/officeart/2018/2/layout/IconLabelList"/>
    <dgm:cxn modelId="{47902BE6-63ED-4B55-8C65-8BA1272F036F}" type="presOf" srcId="{55A50545-54DA-47DC-BD90-D03B30A88199}" destId="{66906486-0542-42AA-9D71-75D8BAF8ABB0}" srcOrd="0" destOrd="0" presId="urn:microsoft.com/office/officeart/2018/2/layout/IconLabelList"/>
    <dgm:cxn modelId="{2A0A1377-77F5-45F7-92FB-8C9FC7606239}" type="presParOf" srcId="{046B4E6A-E80F-4765-B93D-400F5633C3BE}" destId="{B9BA06BD-820F-4212-B938-B0AA4022EFCA}" srcOrd="0" destOrd="0" presId="urn:microsoft.com/office/officeart/2018/2/layout/IconLabelList"/>
    <dgm:cxn modelId="{C59297F4-92FC-4EEC-B992-349B115F1B9B}" type="presParOf" srcId="{B9BA06BD-820F-4212-B938-B0AA4022EFCA}" destId="{00D6903F-CF13-4E4F-A171-4403712F8835}" srcOrd="0" destOrd="0" presId="urn:microsoft.com/office/officeart/2018/2/layout/IconLabelList"/>
    <dgm:cxn modelId="{2E4DE09C-1A82-4A74-B2BA-63DE0DD75683}" type="presParOf" srcId="{B9BA06BD-820F-4212-B938-B0AA4022EFCA}" destId="{CE7BC2E4-0FB1-4A8B-9734-2F2FB32DC950}" srcOrd="1" destOrd="0" presId="urn:microsoft.com/office/officeart/2018/2/layout/IconLabelList"/>
    <dgm:cxn modelId="{99E53916-6847-409D-BB8C-760D992F36E8}" type="presParOf" srcId="{B9BA06BD-820F-4212-B938-B0AA4022EFCA}" destId="{0D77323F-A701-435F-9446-85EF85BF6D71}" srcOrd="2" destOrd="0" presId="urn:microsoft.com/office/officeart/2018/2/layout/IconLabelList"/>
    <dgm:cxn modelId="{EA68D360-46EE-4448-8B8B-E235486C2D5C}" type="presParOf" srcId="{046B4E6A-E80F-4765-B93D-400F5633C3BE}" destId="{9385CA0E-5F9E-4C5D-A21F-E9F282D5BDB0}" srcOrd="1" destOrd="0" presId="urn:microsoft.com/office/officeart/2018/2/layout/IconLabelList"/>
    <dgm:cxn modelId="{12B29A51-AB30-447E-A074-233BCE399A5E}" type="presParOf" srcId="{046B4E6A-E80F-4765-B93D-400F5633C3BE}" destId="{E51500CD-F323-4D63-A175-7C29830DB7DB}" srcOrd="2" destOrd="0" presId="urn:microsoft.com/office/officeart/2018/2/layout/IconLabelList"/>
    <dgm:cxn modelId="{16A5F191-3497-4CEE-AFBE-D997E045732C}" type="presParOf" srcId="{E51500CD-F323-4D63-A175-7C29830DB7DB}" destId="{03D8347C-8598-40BD-8E1B-939EDC23B970}" srcOrd="0" destOrd="0" presId="urn:microsoft.com/office/officeart/2018/2/layout/IconLabelList"/>
    <dgm:cxn modelId="{6BA0B7E1-C9C5-434E-A773-072C3F7C77A2}" type="presParOf" srcId="{E51500CD-F323-4D63-A175-7C29830DB7DB}" destId="{9E4F9913-1438-4023-B6D5-116994331DCB}" srcOrd="1" destOrd="0" presId="urn:microsoft.com/office/officeart/2018/2/layout/IconLabelList"/>
    <dgm:cxn modelId="{9ABAF14A-DB70-4925-8269-E7F47A253B11}" type="presParOf" srcId="{E51500CD-F323-4D63-A175-7C29830DB7DB}" destId="{DB65569A-C45F-4E73-8EDB-F2CB7D02FCBB}" srcOrd="2" destOrd="0" presId="urn:microsoft.com/office/officeart/2018/2/layout/IconLabelList"/>
    <dgm:cxn modelId="{11F58E90-673D-434A-B95C-155D8D647A22}" type="presParOf" srcId="{046B4E6A-E80F-4765-B93D-400F5633C3BE}" destId="{CC5320F6-10E8-48D0-BFCB-FF668F9878A3}" srcOrd="3" destOrd="0" presId="urn:microsoft.com/office/officeart/2018/2/layout/IconLabelList"/>
    <dgm:cxn modelId="{3C708928-25A9-4973-9D91-2D1C94CDFF5D}" type="presParOf" srcId="{046B4E6A-E80F-4765-B93D-400F5633C3BE}" destId="{0E1946C1-F653-4F3A-ADD5-8B1DBFE83B53}" srcOrd="4" destOrd="0" presId="urn:microsoft.com/office/officeart/2018/2/layout/IconLabelList"/>
    <dgm:cxn modelId="{D6E743E7-7347-449C-80DC-8805EEC5C0DB}" type="presParOf" srcId="{0E1946C1-F653-4F3A-ADD5-8B1DBFE83B53}" destId="{AA0A802E-4E3F-4566-A427-867660E7C1C7}" srcOrd="0" destOrd="0" presId="urn:microsoft.com/office/officeart/2018/2/layout/IconLabelList"/>
    <dgm:cxn modelId="{135CF78F-B8D8-451A-965B-138D3CA4EF48}" type="presParOf" srcId="{0E1946C1-F653-4F3A-ADD5-8B1DBFE83B53}" destId="{B2704E4E-5D0D-4891-BFE3-FE54F8931971}" srcOrd="1" destOrd="0" presId="urn:microsoft.com/office/officeart/2018/2/layout/IconLabelList"/>
    <dgm:cxn modelId="{280EBFF4-CCE9-4D1E-8BD2-1EDE9432629A}" type="presParOf" srcId="{0E1946C1-F653-4F3A-ADD5-8B1DBFE83B53}" destId="{11FB2018-E400-44D0-ABAC-BB9CBBCE399B}" srcOrd="2" destOrd="0" presId="urn:microsoft.com/office/officeart/2018/2/layout/IconLabelList"/>
    <dgm:cxn modelId="{89BA77B9-B1C4-4106-B54D-EEA6364DE8CB}" type="presParOf" srcId="{046B4E6A-E80F-4765-B93D-400F5633C3BE}" destId="{F1FDB46C-C709-47EC-BFA0-2DCA8EFC3677}" srcOrd="5" destOrd="0" presId="urn:microsoft.com/office/officeart/2018/2/layout/IconLabelList"/>
    <dgm:cxn modelId="{4083A336-ABE5-411C-BBD4-F2F1CEE3626C}" type="presParOf" srcId="{046B4E6A-E80F-4765-B93D-400F5633C3BE}" destId="{2D328FCB-8D93-4097-950D-4FF0AEEB5C86}" srcOrd="6" destOrd="0" presId="urn:microsoft.com/office/officeart/2018/2/layout/IconLabelList"/>
    <dgm:cxn modelId="{6493B249-CE28-472A-9EE4-B456074C9A78}" type="presParOf" srcId="{2D328FCB-8D93-4097-950D-4FF0AEEB5C86}" destId="{977D7710-B3F8-40FC-9E6C-BF39B2DF7A1D}" srcOrd="0" destOrd="0" presId="urn:microsoft.com/office/officeart/2018/2/layout/IconLabelList"/>
    <dgm:cxn modelId="{4463A5DC-EA28-490B-A656-D214F9DD1F34}" type="presParOf" srcId="{2D328FCB-8D93-4097-950D-4FF0AEEB5C86}" destId="{8D290CC0-2AB1-4523-ACA7-2DDFBBE975E0}" srcOrd="1" destOrd="0" presId="urn:microsoft.com/office/officeart/2018/2/layout/IconLabelList"/>
    <dgm:cxn modelId="{99B2A3EE-7D67-4C08-9D90-8B79DBCCD66B}" type="presParOf" srcId="{2D328FCB-8D93-4097-950D-4FF0AEEB5C86}" destId="{66906486-0542-42AA-9D71-75D8BAF8AB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5AF0B6-4195-437E-81BA-E908733366A3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AFB221B-6007-4450-B27C-A4D5F4A73A4E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Test MISP</a:t>
          </a:r>
          <a:endParaRPr lang="it-IT" dirty="0"/>
        </a:p>
      </dgm:t>
    </dgm:pt>
    <dgm:pt modelId="{563C2908-77D3-4EA5-AFBC-CF305422A24D}" type="parTrans" cxnId="{44289BAE-C644-4C1B-B193-131871B310CD}">
      <dgm:prSet/>
      <dgm:spPr/>
      <dgm:t>
        <a:bodyPr/>
        <a:lstStyle/>
        <a:p>
          <a:endParaRPr lang="it-IT"/>
        </a:p>
      </dgm:t>
    </dgm:pt>
    <dgm:pt modelId="{54201A0C-5C21-4CED-AB64-8BEE88014C01}" type="sibTrans" cxnId="{44289BAE-C644-4C1B-B193-131871B310CD}">
      <dgm:prSet/>
      <dgm:spPr/>
      <dgm:t>
        <a:bodyPr/>
        <a:lstStyle/>
        <a:p>
          <a:endParaRPr lang="it-IT"/>
        </a:p>
      </dgm:t>
    </dgm:pt>
    <dgm:pt modelId="{77760F08-A281-4D4A-A674-3AA537BB06D9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Scenario di test</a:t>
          </a:r>
          <a:endParaRPr lang="it-IT" dirty="0"/>
        </a:p>
      </dgm:t>
    </dgm:pt>
    <dgm:pt modelId="{F8E7BF47-6BFA-4719-A3B5-EEFC6254BA1D}" type="parTrans" cxnId="{6761553C-A25C-4057-BDC0-49F32079DCFE}">
      <dgm:prSet/>
      <dgm:spPr/>
      <dgm:t>
        <a:bodyPr/>
        <a:lstStyle/>
        <a:p>
          <a:endParaRPr lang="it-IT"/>
        </a:p>
      </dgm:t>
    </dgm:pt>
    <dgm:pt modelId="{7E2E5EA7-4533-4EE1-9951-99D6BEC0DB04}" type="sibTrans" cxnId="{6761553C-A25C-4057-BDC0-49F32079DCFE}">
      <dgm:prSet/>
      <dgm:spPr/>
      <dgm:t>
        <a:bodyPr/>
        <a:lstStyle/>
        <a:p>
          <a:endParaRPr lang="it-IT"/>
        </a:p>
      </dgm:t>
    </dgm:pt>
    <dgm:pt modelId="{C62C82C6-DA68-41B9-B894-736AFFD67A49}">
      <dgm:prSet phldr="0"/>
      <dgm:spPr/>
      <dgm:t>
        <a:bodyPr/>
        <a:lstStyle/>
        <a:p>
          <a:pPr rtl="0"/>
          <a:r>
            <a:rPr lang="it-IT" dirty="0"/>
            <a:t>Test interazione MISP OpenCTI</a:t>
          </a:r>
          <a:endParaRPr lang="en-US" dirty="0"/>
        </a:p>
      </dgm:t>
    </dgm:pt>
    <dgm:pt modelId="{1853206B-C691-4565-A36E-BFD71FDBA31E}" type="parTrans" cxnId="{CA49D82D-176F-4E4F-B7CB-04C050E79DA3}">
      <dgm:prSet/>
      <dgm:spPr/>
    </dgm:pt>
    <dgm:pt modelId="{F0C8B5FC-8620-45FC-BB11-711A3C754B1C}" type="sibTrans" cxnId="{CA49D82D-176F-4E4F-B7CB-04C050E79DA3}">
      <dgm:prSet/>
      <dgm:spPr/>
      <dgm:t>
        <a:bodyPr/>
        <a:lstStyle/>
        <a:p>
          <a:endParaRPr lang="it-IT"/>
        </a:p>
      </dgm:t>
    </dgm:pt>
    <dgm:pt modelId="{4F55540A-D999-433D-BF4F-0E21D49DF100}" type="pres">
      <dgm:prSet presAssocID="{CD5AF0B6-4195-437E-81BA-E908733366A3}" presName="linearFlow" presStyleCnt="0">
        <dgm:presLayoutVars>
          <dgm:dir/>
          <dgm:resizeHandles val="exact"/>
        </dgm:presLayoutVars>
      </dgm:prSet>
      <dgm:spPr/>
    </dgm:pt>
    <dgm:pt modelId="{87BCE9E9-0442-4A16-BE86-44AC388755AE}" type="pres">
      <dgm:prSet presAssocID="{FAFB221B-6007-4450-B27C-A4D5F4A73A4E}" presName="node" presStyleLbl="node1" presStyleIdx="0" presStyleCnt="3">
        <dgm:presLayoutVars>
          <dgm:bulletEnabled val="1"/>
        </dgm:presLayoutVars>
      </dgm:prSet>
      <dgm:spPr/>
    </dgm:pt>
    <dgm:pt modelId="{5CB63079-1B1E-43F2-9A81-5BA594873BEA}" type="pres">
      <dgm:prSet presAssocID="{54201A0C-5C21-4CED-AB64-8BEE88014C01}" presName="spacerL" presStyleCnt="0"/>
      <dgm:spPr/>
    </dgm:pt>
    <dgm:pt modelId="{D262AAEF-62BE-4F9C-B2D5-6272CB653565}" type="pres">
      <dgm:prSet presAssocID="{54201A0C-5C21-4CED-AB64-8BEE88014C01}" presName="sibTrans" presStyleLbl="sibTrans2D1" presStyleIdx="0" presStyleCnt="2"/>
      <dgm:spPr/>
    </dgm:pt>
    <dgm:pt modelId="{9130E232-F191-430E-9BE6-4A0CE172DDDD}" type="pres">
      <dgm:prSet presAssocID="{54201A0C-5C21-4CED-AB64-8BEE88014C01}" presName="spacerR" presStyleCnt="0"/>
      <dgm:spPr/>
    </dgm:pt>
    <dgm:pt modelId="{94343AA7-9926-4BF1-859C-817E97FD4A24}" type="pres">
      <dgm:prSet presAssocID="{C62C82C6-DA68-41B9-B894-736AFFD67A49}" presName="node" presStyleLbl="node1" presStyleIdx="1" presStyleCnt="3">
        <dgm:presLayoutVars>
          <dgm:bulletEnabled val="1"/>
        </dgm:presLayoutVars>
      </dgm:prSet>
      <dgm:spPr/>
    </dgm:pt>
    <dgm:pt modelId="{AA116845-32D9-47D3-B8EE-A78791F0C863}" type="pres">
      <dgm:prSet presAssocID="{F0C8B5FC-8620-45FC-BB11-711A3C754B1C}" presName="spacerL" presStyleCnt="0"/>
      <dgm:spPr/>
    </dgm:pt>
    <dgm:pt modelId="{3F94C543-73D9-4EEB-BC25-CA86F24B4CBE}" type="pres">
      <dgm:prSet presAssocID="{F0C8B5FC-8620-45FC-BB11-711A3C754B1C}" presName="sibTrans" presStyleLbl="sibTrans2D1" presStyleIdx="1" presStyleCnt="2"/>
      <dgm:spPr/>
    </dgm:pt>
    <dgm:pt modelId="{B07C023A-5F44-4995-AB5B-01DCE369D56B}" type="pres">
      <dgm:prSet presAssocID="{F0C8B5FC-8620-45FC-BB11-711A3C754B1C}" presName="spacerR" presStyleCnt="0"/>
      <dgm:spPr/>
    </dgm:pt>
    <dgm:pt modelId="{F11C62A8-7726-4331-86E3-68358D70BD83}" type="pres">
      <dgm:prSet presAssocID="{77760F08-A281-4D4A-A674-3AA537BB06D9}" presName="node" presStyleLbl="node1" presStyleIdx="2" presStyleCnt="3">
        <dgm:presLayoutVars>
          <dgm:bulletEnabled val="1"/>
        </dgm:presLayoutVars>
      </dgm:prSet>
      <dgm:spPr/>
    </dgm:pt>
  </dgm:ptLst>
  <dgm:cxnLst>
    <dgm:cxn modelId="{CA49D82D-176F-4E4F-B7CB-04C050E79DA3}" srcId="{CD5AF0B6-4195-437E-81BA-E908733366A3}" destId="{C62C82C6-DA68-41B9-B894-736AFFD67A49}" srcOrd="1" destOrd="0" parTransId="{1853206B-C691-4565-A36E-BFD71FDBA31E}" sibTransId="{F0C8B5FC-8620-45FC-BB11-711A3C754B1C}"/>
    <dgm:cxn modelId="{6761553C-A25C-4057-BDC0-49F32079DCFE}" srcId="{CD5AF0B6-4195-437E-81BA-E908733366A3}" destId="{77760F08-A281-4D4A-A674-3AA537BB06D9}" srcOrd="2" destOrd="0" parTransId="{F8E7BF47-6BFA-4719-A3B5-EEFC6254BA1D}" sibTransId="{7E2E5EA7-4533-4EE1-9951-99D6BEC0DB04}"/>
    <dgm:cxn modelId="{44289BAE-C644-4C1B-B193-131871B310CD}" srcId="{CD5AF0B6-4195-437E-81BA-E908733366A3}" destId="{FAFB221B-6007-4450-B27C-A4D5F4A73A4E}" srcOrd="0" destOrd="0" parTransId="{563C2908-77D3-4EA5-AFBC-CF305422A24D}" sibTransId="{54201A0C-5C21-4CED-AB64-8BEE88014C01}"/>
    <dgm:cxn modelId="{44B698B6-ED1B-48DC-A0FA-69EB3B857EBD}" type="presOf" srcId="{F0C8B5FC-8620-45FC-BB11-711A3C754B1C}" destId="{3F94C543-73D9-4EEB-BC25-CA86F24B4CBE}" srcOrd="0" destOrd="0" presId="urn:microsoft.com/office/officeart/2005/8/layout/equation1"/>
    <dgm:cxn modelId="{A1D43CC8-E15B-486E-A2B9-863745172BA0}" type="presOf" srcId="{FAFB221B-6007-4450-B27C-A4D5F4A73A4E}" destId="{87BCE9E9-0442-4A16-BE86-44AC388755AE}" srcOrd="0" destOrd="0" presId="urn:microsoft.com/office/officeart/2005/8/layout/equation1"/>
    <dgm:cxn modelId="{53B1F9CB-2F63-4E30-B4F8-8992CDECECE7}" type="presOf" srcId="{54201A0C-5C21-4CED-AB64-8BEE88014C01}" destId="{D262AAEF-62BE-4F9C-B2D5-6272CB653565}" srcOrd="0" destOrd="0" presId="urn:microsoft.com/office/officeart/2005/8/layout/equation1"/>
    <dgm:cxn modelId="{EDA914CE-DAA6-415F-868C-16F77EB7AF20}" type="presOf" srcId="{CD5AF0B6-4195-437E-81BA-E908733366A3}" destId="{4F55540A-D999-433D-BF4F-0E21D49DF100}" srcOrd="0" destOrd="0" presId="urn:microsoft.com/office/officeart/2005/8/layout/equation1"/>
    <dgm:cxn modelId="{78B8D3DA-6700-4848-8B15-1ED7F6D9B33B}" type="presOf" srcId="{C62C82C6-DA68-41B9-B894-736AFFD67A49}" destId="{94343AA7-9926-4BF1-859C-817E97FD4A24}" srcOrd="0" destOrd="0" presId="urn:microsoft.com/office/officeart/2005/8/layout/equation1"/>
    <dgm:cxn modelId="{9D55F6E2-97D7-40FB-9F96-0C3460A882AF}" type="presOf" srcId="{77760F08-A281-4D4A-A674-3AA537BB06D9}" destId="{F11C62A8-7726-4331-86E3-68358D70BD83}" srcOrd="0" destOrd="0" presId="urn:microsoft.com/office/officeart/2005/8/layout/equation1"/>
    <dgm:cxn modelId="{A8CF9A6F-ACB3-41BC-875D-547D5D767BC3}" type="presParOf" srcId="{4F55540A-D999-433D-BF4F-0E21D49DF100}" destId="{87BCE9E9-0442-4A16-BE86-44AC388755AE}" srcOrd="0" destOrd="0" presId="urn:microsoft.com/office/officeart/2005/8/layout/equation1"/>
    <dgm:cxn modelId="{675FD68E-F3CB-49EF-8714-9488EB8696BD}" type="presParOf" srcId="{4F55540A-D999-433D-BF4F-0E21D49DF100}" destId="{5CB63079-1B1E-43F2-9A81-5BA594873BEA}" srcOrd="1" destOrd="0" presId="urn:microsoft.com/office/officeart/2005/8/layout/equation1"/>
    <dgm:cxn modelId="{F945E722-1736-423F-8B0B-FACE0B1AEB7A}" type="presParOf" srcId="{4F55540A-D999-433D-BF4F-0E21D49DF100}" destId="{D262AAEF-62BE-4F9C-B2D5-6272CB653565}" srcOrd="2" destOrd="0" presId="urn:microsoft.com/office/officeart/2005/8/layout/equation1"/>
    <dgm:cxn modelId="{DB4B2C87-EB40-4514-B7E2-BE266831D77E}" type="presParOf" srcId="{4F55540A-D999-433D-BF4F-0E21D49DF100}" destId="{9130E232-F191-430E-9BE6-4A0CE172DDDD}" srcOrd="3" destOrd="0" presId="urn:microsoft.com/office/officeart/2005/8/layout/equation1"/>
    <dgm:cxn modelId="{B51E5134-4BDE-4510-AFEB-8ED7514CB6AF}" type="presParOf" srcId="{4F55540A-D999-433D-BF4F-0E21D49DF100}" destId="{94343AA7-9926-4BF1-859C-817E97FD4A24}" srcOrd="4" destOrd="0" presId="urn:microsoft.com/office/officeart/2005/8/layout/equation1"/>
    <dgm:cxn modelId="{14928E20-0711-4C71-93E0-2B11F8AE7297}" type="presParOf" srcId="{4F55540A-D999-433D-BF4F-0E21D49DF100}" destId="{AA116845-32D9-47D3-B8EE-A78791F0C863}" srcOrd="5" destOrd="0" presId="urn:microsoft.com/office/officeart/2005/8/layout/equation1"/>
    <dgm:cxn modelId="{68BD8C4C-1F63-44C1-A55F-0038A851FD32}" type="presParOf" srcId="{4F55540A-D999-433D-BF4F-0E21D49DF100}" destId="{3F94C543-73D9-4EEB-BC25-CA86F24B4CBE}" srcOrd="6" destOrd="0" presId="urn:microsoft.com/office/officeart/2005/8/layout/equation1"/>
    <dgm:cxn modelId="{133EACEB-382C-4531-A310-20BAF847D48B}" type="presParOf" srcId="{4F55540A-D999-433D-BF4F-0E21D49DF100}" destId="{B07C023A-5F44-4995-AB5B-01DCE369D56B}" srcOrd="7" destOrd="0" presId="urn:microsoft.com/office/officeart/2005/8/layout/equation1"/>
    <dgm:cxn modelId="{D30ABD96-7D3A-478F-A13D-EADD9D91399C}" type="presParOf" srcId="{4F55540A-D999-433D-BF4F-0E21D49DF100}" destId="{F11C62A8-7726-4331-86E3-68358D70BD83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24DE3E-DB04-44BD-AABD-177F3B232B0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91CA3F01-28D3-4339-81F6-74BD144D832B}">
      <dgm:prSet phldrT="[Testo]" phldr="0"/>
      <dgm:spPr/>
      <dgm:t>
        <a:bodyPr/>
        <a:lstStyle/>
        <a:p>
          <a:pPr rtl="0"/>
          <a:r>
            <a:rPr lang="it-IT" dirty="0"/>
            <a:t>Individuazione della struttura dei dati</a:t>
          </a:r>
        </a:p>
      </dgm:t>
    </dgm:pt>
    <dgm:pt modelId="{7BBE23A6-F878-4085-95CE-8C395B70C299}" type="parTrans" cxnId="{B7B3F478-22F5-4956-B8B7-F0424379566F}">
      <dgm:prSet/>
      <dgm:spPr/>
      <dgm:t>
        <a:bodyPr/>
        <a:lstStyle/>
        <a:p>
          <a:endParaRPr lang="it-IT"/>
        </a:p>
      </dgm:t>
    </dgm:pt>
    <dgm:pt modelId="{5934B5C9-3875-4E54-8996-24B6E658F445}" type="sibTrans" cxnId="{B7B3F478-22F5-4956-B8B7-F0424379566F}">
      <dgm:prSet/>
      <dgm:spPr/>
      <dgm:t>
        <a:bodyPr/>
        <a:lstStyle/>
        <a:p>
          <a:endParaRPr lang="it-IT"/>
        </a:p>
      </dgm:t>
    </dgm:pt>
    <dgm:pt modelId="{3708CE6B-68BF-45B2-8CB2-8C55A014ABF3}">
      <dgm:prSet phldrT="[Testo]" phldr="0"/>
      <dgm:spPr/>
      <dgm:t>
        <a:bodyPr/>
        <a:lstStyle/>
        <a:p>
          <a:r>
            <a:rPr lang="it-IT" dirty="0">
              <a:latin typeface="Century Gothic" panose="020B0502020202020204"/>
            </a:rPr>
            <a:t>Configurazione</a:t>
          </a:r>
          <a:endParaRPr lang="it-IT" dirty="0"/>
        </a:p>
      </dgm:t>
    </dgm:pt>
    <dgm:pt modelId="{46B88DC1-911A-4AA1-8027-6753ABF947E9}" type="parTrans" cxnId="{8810DA75-BA1A-4813-A708-37FC5DCCADC3}">
      <dgm:prSet/>
      <dgm:spPr/>
      <dgm:t>
        <a:bodyPr/>
        <a:lstStyle/>
        <a:p>
          <a:endParaRPr lang="it-IT"/>
        </a:p>
      </dgm:t>
    </dgm:pt>
    <dgm:pt modelId="{5BB063C3-358E-44CF-8A01-883EB7E35C80}" type="sibTrans" cxnId="{8810DA75-BA1A-4813-A708-37FC5DCCADC3}">
      <dgm:prSet/>
      <dgm:spPr/>
      <dgm:t>
        <a:bodyPr/>
        <a:lstStyle/>
        <a:p>
          <a:endParaRPr lang="it-IT"/>
        </a:p>
      </dgm:t>
    </dgm:pt>
    <dgm:pt modelId="{CF2A6C5A-73EA-442F-B984-6BAD2520CE7D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Sviluppo</a:t>
          </a:r>
          <a:endParaRPr lang="it-IT" dirty="0"/>
        </a:p>
      </dgm:t>
    </dgm:pt>
    <dgm:pt modelId="{B959BA4F-7B65-4784-B193-4E797FF4AF48}" type="parTrans" cxnId="{E5E1BFDD-D1CE-49C9-ADF8-BA4B8133ED5A}">
      <dgm:prSet/>
      <dgm:spPr/>
      <dgm:t>
        <a:bodyPr/>
        <a:lstStyle/>
        <a:p>
          <a:endParaRPr lang="it-IT"/>
        </a:p>
      </dgm:t>
    </dgm:pt>
    <dgm:pt modelId="{75300335-94A1-4600-8C77-1E322CD92178}" type="sibTrans" cxnId="{E5E1BFDD-D1CE-49C9-ADF8-BA4B8133ED5A}">
      <dgm:prSet/>
      <dgm:spPr/>
      <dgm:t>
        <a:bodyPr/>
        <a:lstStyle/>
        <a:p>
          <a:endParaRPr lang="it-IT"/>
        </a:p>
      </dgm:t>
    </dgm:pt>
    <dgm:pt modelId="{0E61D98E-0909-420D-84F4-70CC9F7122D3}">
      <dgm:prSet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Creazione immagine docker</a:t>
          </a:r>
        </a:p>
      </dgm:t>
    </dgm:pt>
    <dgm:pt modelId="{D7798120-8DA7-4D4D-92FF-8F4F96C0582A}" type="parTrans" cxnId="{39862900-0764-4C84-927D-7D1F294AED0E}">
      <dgm:prSet/>
      <dgm:spPr/>
      <dgm:t>
        <a:bodyPr/>
        <a:lstStyle/>
        <a:p>
          <a:endParaRPr lang="it-IT"/>
        </a:p>
      </dgm:t>
    </dgm:pt>
    <dgm:pt modelId="{77060E2B-5507-4DC9-B3BB-AFE2F17EBCC0}" type="sibTrans" cxnId="{39862900-0764-4C84-927D-7D1F294AED0E}">
      <dgm:prSet/>
      <dgm:spPr/>
      <dgm:t>
        <a:bodyPr/>
        <a:lstStyle/>
        <a:p>
          <a:endParaRPr lang="it-IT"/>
        </a:p>
      </dgm:t>
    </dgm:pt>
    <dgm:pt modelId="{C9EBB304-7F03-4846-B95B-95F867772572}">
      <dgm:prSet phldr="0"/>
      <dgm:spPr/>
      <dgm:t>
        <a:bodyPr/>
        <a:lstStyle/>
        <a:p>
          <a:endParaRPr lang="it-IT" dirty="0">
            <a:latin typeface="Century Gothic" panose="020B0502020202020204"/>
          </a:endParaRPr>
        </a:p>
      </dgm:t>
    </dgm:pt>
    <dgm:pt modelId="{311FB0B9-E06A-46CA-9B24-31AC94B95A5D}" type="parTrans" cxnId="{4EA833BD-B9B9-4C12-A472-FDFB7C36E88C}">
      <dgm:prSet/>
      <dgm:spPr/>
      <dgm:t>
        <a:bodyPr/>
        <a:lstStyle/>
        <a:p>
          <a:endParaRPr lang="it-IT"/>
        </a:p>
      </dgm:t>
    </dgm:pt>
    <dgm:pt modelId="{F17DF4D3-32B8-463E-BACD-083919C962F6}" type="sibTrans" cxnId="{4EA833BD-B9B9-4C12-A472-FDFB7C36E88C}">
      <dgm:prSet/>
      <dgm:spPr/>
      <dgm:t>
        <a:bodyPr/>
        <a:lstStyle/>
        <a:p>
          <a:endParaRPr lang="it-IT"/>
        </a:p>
      </dgm:t>
    </dgm:pt>
    <dgm:pt modelId="{25EDA3C7-9C1F-49C7-9EA0-3400DC4B5450}">
      <dgm:prSet phldr="0"/>
      <dgm:spPr/>
      <dgm:t>
        <a:bodyPr/>
        <a:lstStyle/>
        <a:p>
          <a:r>
            <a:rPr lang="it-IT" dirty="0">
              <a:latin typeface="Century Gothic" panose="020B0502020202020204"/>
            </a:rPr>
            <a:t> Aggiornamento dello stack</a:t>
          </a:r>
          <a:endParaRPr lang="it-IT" dirty="0"/>
        </a:p>
      </dgm:t>
    </dgm:pt>
    <dgm:pt modelId="{C61A0F97-056C-4144-A3DE-905C6719E51F}" type="parTrans" cxnId="{2302644D-6B95-4D35-BCBD-B21515779364}">
      <dgm:prSet/>
      <dgm:spPr/>
      <dgm:t>
        <a:bodyPr/>
        <a:lstStyle/>
        <a:p>
          <a:endParaRPr lang="it-IT"/>
        </a:p>
      </dgm:t>
    </dgm:pt>
    <dgm:pt modelId="{A9F9F5B7-BB43-4CF2-834B-1F8D0E19A6B1}" type="sibTrans" cxnId="{2302644D-6B95-4D35-BCBD-B21515779364}">
      <dgm:prSet/>
      <dgm:spPr/>
      <dgm:t>
        <a:bodyPr/>
        <a:lstStyle/>
        <a:p>
          <a:endParaRPr lang="it-IT"/>
        </a:p>
      </dgm:t>
    </dgm:pt>
    <dgm:pt modelId="{E446BEB9-B287-4728-8145-D4C0D3F0A67B}" type="pres">
      <dgm:prSet presAssocID="{9024DE3E-DB04-44BD-AABD-177F3B232B03}" presName="arrowDiagram" presStyleCnt="0">
        <dgm:presLayoutVars>
          <dgm:chMax val="5"/>
          <dgm:dir/>
          <dgm:resizeHandles val="exact"/>
        </dgm:presLayoutVars>
      </dgm:prSet>
      <dgm:spPr/>
    </dgm:pt>
    <dgm:pt modelId="{E5369914-8736-4A26-B674-91B904F82DC5}" type="pres">
      <dgm:prSet presAssocID="{9024DE3E-DB04-44BD-AABD-177F3B232B03}" presName="arrow" presStyleLbl="bgShp" presStyleIdx="0" presStyleCnt="1"/>
      <dgm:spPr/>
    </dgm:pt>
    <dgm:pt modelId="{12139207-E58F-48C0-8AC3-E3A2DCFD8ED5}" type="pres">
      <dgm:prSet presAssocID="{9024DE3E-DB04-44BD-AABD-177F3B232B03}" presName="arrowDiagram5" presStyleCnt="0"/>
      <dgm:spPr/>
    </dgm:pt>
    <dgm:pt modelId="{8EC63DC9-0844-4085-AFB6-E6502EF809DD}" type="pres">
      <dgm:prSet presAssocID="{91CA3F01-28D3-4339-81F6-74BD144D832B}" presName="bullet5a" presStyleLbl="node1" presStyleIdx="0" presStyleCnt="5"/>
      <dgm:spPr/>
    </dgm:pt>
    <dgm:pt modelId="{6D3F9DF4-D36B-4C67-A7E8-4A5B00824DC9}" type="pres">
      <dgm:prSet presAssocID="{91CA3F01-28D3-4339-81F6-74BD144D832B}" presName="textBox5a" presStyleLbl="revTx" presStyleIdx="0" presStyleCnt="5">
        <dgm:presLayoutVars>
          <dgm:bulletEnabled val="1"/>
        </dgm:presLayoutVars>
      </dgm:prSet>
      <dgm:spPr/>
    </dgm:pt>
    <dgm:pt modelId="{FFD9BB0E-10F1-497C-B90F-9D3BD9867232}" type="pres">
      <dgm:prSet presAssocID="{3708CE6B-68BF-45B2-8CB2-8C55A014ABF3}" presName="bullet5b" presStyleLbl="node1" presStyleIdx="1" presStyleCnt="5"/>
      <dgm:spPr/>
    </dgm:pt>
    <dgm:pt modelId="{695584AA-C25F-4B2E-B349-F412A4FA074F}" type="pres">
      <dgm:prSet presAssocID="{3708CE6B-68BF-45B2-8CB2-8C55A014ABF3}" presName="textBox5b" presStyleLbl="revTx" presStyleIdx="1" presStyleCnt="5">
        <dgm:presLayoutVars>
          <dgm:bulletEnabled val="1"/>
        </dgm:presLayoutVars>
      </dgm:prSet>
      <dgm:spPr/>
    </dgm:pt>
    <dgm:pt modelId="{316388E8-1858-470B-BEF7-8328AC7DDC93}" type="pres">
      <dgm:prSet presAssocID="{CF2A6C5A-73EA-442F-B984-6BAD2520CE7D}" presName="bullet5c" presStyleLbl="node1" presStyleIdx="2" presStyleCnt="5"/>
      <dgm:spPr/>
    </dgm:pt>
    <dgm:pt modelId="{E17FB9FE-46F7-4E06-9599-9AB3D548F9F2}" type="pres">
      <dgm:prSet presAssocID="{CF2A6C5A-73EA-442F-B984-6BAD2520CE7D}" presName="textBox5c" presStyleLbl="revTx" presStyleIdx="2" presStyleCnt="5">
        <dgm:presLayoutVars>
          <dgm:bulletEnabled val="1"/>
        </dgm:presLayoutVars>
      </dgm:prSet>
      <dgm:spPr/>
    </dgm:pt>
    <dgm:pt modelId="{5F9D4798-6CAD-4E9B-82B9-41003C341FAB}" type="pres">
      <dgm:prSet presAssocID="{0E61D98E-0909-420D-84F4-70CC9F7122D3}" presName="bullet5d" presStyleLbl="node1" presStyleIdx="3" presStyleCnt="5"/>
      <dgm:spPr/>
    </dgm:pt>
    <dgm:pt modelId="{008413BE-0F3D-4E31-B68C-E141A1EBC41D}" type="pres">
      <dgm:prSet presAssocID="{0E61D98E-0909-420D-84F4-70CC9F7122D3}" presName="textBox5d" presStyleLbl="revTx" presStyleIdx="3" presStyleCnt="5">
        <dgm:presLayoutVars>
          <dgm:bulletEnabled val="1"/>
        </dgm:presLayoutVars>
      </dgm:prSet>
      <dgm:spPr/>
    </dgm:pt>
    <dgm:pt modelId="{E7AE5752-6324-4601-AA73-657A5E08089B}" type="pres">
      <dgm:prSet presAssocID="{25EDA3C7-9C1F-49C7-9EA0-3400DC4B5450}" presName="bullet5e" presStyleLbl="node1" presStyleIdx="4" presStyleCnt="5"/>
      <dgm:spPr/>
    </dgm:pt>
    <dgm:pt modelId="{E9F8660A-3FA5-4128-8AE1-5EC4E9D30646}" type="pres">
      <dgm:prSet presAssocID="{25EDA3C7-9C1F-49C7-9EA0-3400DC4B5450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39862900-0764-4C84-927D-7D1F294AED0E}" srcId="{9024DE3E-DB04-44BD-AABD-177F3B232B03}" destId="{0E61D98E-0909-420D-84F4-70CC9F7122D3}" srcOrd="3" destOrd="0" parTransId="{D7798120-8DA7-4D4D-92FF-8F4F96C0582A}" sibTransId="{77060E2B-5507-4DC9-B3BB-AFE2F17EBCC0}"/>
    <dgm:cxn modelId="{508C4F3C-6F1D-496A-BA60-A8738BFDA10F}" type="presOf" srcId="{3708CE6B-68BF-45B2-8CB2-8C55A014ABF3}" destId="{695584AA-C25F-4B2E-B349-F412A4FA074F}" srcOrd="0" destOrd="0" presId="urn:microsoft.com/office/officeart/2005/8/layout/arrow2"/>
    <dgm:cxn modelId="{DD4D4540-854C-4316-AA85-3A2AB829EA58}" type="presOf" srcId="{0E61D98E-0909-420D-84F4-70CC9F7122D3}" destId="{008413BE-0F3D-4E31-B68C-E141A1EBC41D}" srcOrd="0" destOrd="0" presId="urn:microsoft.com/office/officeart/2005/8/layout/arrow2"/>
    <dgm:cxn modelId="{2302644D-6B95-4D35-BCBD-B21515779364}" srcId="{9024DE3E-DB04-44BD-AABD-177F3B232B03}" destId="{25EDA3C7-9C1F-49C7-9EA0-3400DC4B5450}" srcOrd="4" destOrd="0" parTransId="{C61A0F97-056C-4144-A3DE-905C6719E51F}" sibTransId="{A9F9F5B7-BB43-4CF2-834B-1F8D0E19A6B1}"/>
    <dgm:cxn modelId="{8810DA75-BA1A-4813-A708-37FC5DCCADC3}" srcId="{9024DE3E-DB04-44BD-AABD-177F3B232B03}" destId="{3708CE6B-68BF-45B2-8CB2-8C55A014ABF3}" srcOrd="1" destOrd="0" parTransId="{46B88DC1-911A-4AA1-8027-6753ABF947E9}" sibTransId="{5BB063C3-358E-44CF-8A01-883EB7E35C80}"/>
    <dgm:cxn modelId="{B7B3F478-22F5-4956-B8B7-F0424379566F}" srcId="{9024DE3E-DB04-44BD-AABD-177F3B232B03}" destId="{91CA3F01-28D3-4339-81F6-74BD144D832B}" srcOrd="0" destOrd="0" parTransId="{7BBE23A6-F878-4085-95CE-8C395B70C299}" sibTransId="{5934B5C9-3875-4E54-8996-24B6E658F445}"/>
    <dgm:cxn modelId="{05FC2B95-6043-4C42-A2A2-A176A13C543B}" type="presOf" srcId="{CF2A6C5A-73EA-442F-B984-6BAD2520CE7D}" destId="{E17FB9FE-46F7-4E06-9599-9AB3D548F9F2}" srcOrd="0" destOrd="0" presId="urn:microsoft.com/office/officeart/2005/8/layout/arrow2"/>
    <dgm:cxn modelId="{4EA833BD-B9B9-4C12-A472-FDFB7C36E88C}" srcId="{9024DE3E-DB04-44BD-AABD-177F3B232B03}" destId="{C9EBB304-7F03-4846-B95B-95F867772572}" srcOrd="5" destOrd="0" parTransId="{311FB0B9-E06A-46CA-9B24-31AC94B95A5D}" sibTransId="{F17DF4D3-32B8-463E-BACD-083919C962F6}"/>
    <dgm:cxn modelId="{4990DCC0-68DF-42D0-BFF4-E946F9411D4F}" type="presOf" srcId="{91CA3F01-28D3-4339-81F6-74BD144D832B}" destId="{6D3F9DF4-D36B-4C67-A7E8-4A5B00824DC9}" srcOrd="0" destOrd="0" presId="urn:microsoft.com/office/officeart/2005/8/layout/arrow2"/>
    <dgm:cxn modelId="{E5E1BFDD-D1CE-49C9-ADF8-BA4B8133ED5A}" srcId="{9024DE3E-DB04-44BD-AABD-177F3B232B03}" destId="{CF2A6C5A-73EA-442F-B984-6BAD2520CE7D}" srcOrd="2" destOrd="0" parTransId="{B959BA4F-7B65-4784-B193-4E797FF4AF48}" sibTransId="{75300335-94A1-4600-8C77-1E322CD92178}"/>
    <dgm:cxn modelId="{8F02C1E8-2E30-4703-9D50-811AF5B91FF8}" type="presOf" srcId="{25EDA3C7-9C1F-49C7-9EA0-3400DC4B5450}" destId="{E9F8660A-3FA5-4128-8AE1-5EC4E9D30646}" srcOrd="0" destOrd="0" presId="urn:microsoft.com/office/officeart/2005/8/layout/arrow2"/>
    <dgm:cxn modelId="{30740BF6-5C84-46BF-BCB0-8E072F6FC798}" type="presOf" srcId="{9024DE3E-DB04-44BD-AABD-177F3B232B03}" destId="{E446BEB9-B287-4728-8145-D4C0D3F0A67B}" srcOrd="0" destOrd="0" presId="urn:microsoft.com/office/officeart/2005/8/layout/arrow2"/>
    <dgm:cxn modelId="{6A1A696A-5B46-46E8-8408-B801D709AEDA}" type="presParOf" srcId="{E446BEB9-B287-4728-8145-D4C0D3F0A67B}" destId="{E5369914-8736-4A26-B674-91B904F82DC5}" srcOrd="0" destOrd="0" presId="urn:microsoft.com/office/officeart/2005/8/layout/arrow2"/>
    <dgm:cxn modelId="{42BC8C98-837E-4D0B-A380-26F9987EF534}" type="presParOf" srcId="{E446BEB9-B287-4728-8145-D4C0D3F0A67B}" destId="{12139207-E58F-48C0-8AC3-E3A2DCFD8ED5}" srcOrd="1" destOrd="0" presId="urn:microsoft.com/office/officeart/2005/8/layout/arrow2"/>
    <dgm:cxn modelId="{EFD1CEDA-AF6A-4EB7-9A74-F7323A3EAB53}" type="presParOf" srcId="{12139207-E58F-48C0-8AC3-E3A2DCFD8ED5}" destId="{8EC63DC9-0844-4085-AFB6-E6502EF809DD}" srcOrd="0" destOrd="0" presId="urn:microsoft.com/office/officeart/2005/8/layout/arrow2"/>
    <dgm:cxn modelId="{656C7CE8-CFFC-425D-A819-D5282E5A405F}" type="presParOf" srcId="{12139207-E58F-48C0-8AC3-E3A2DCFD8ED5}" destId="{6D3F9DF4-D36B-4C67-A7E8-4A5B00824DC9}" srcOrd="1" destOrd="0" presId="urn:microsoft.com/office/officeart/2005/8/layout/arrow2"/>
    <dgm:cxn modelId="{8764CA29-1CC5-4079-9EFF-D67685779AC3}" type="presParOf" srcId="{12139207-E58F-48C0-8AC3-E3A2DCFD8ED5}" destId="{FFD9BB0E-10F1-497C-B90F-9D3BD9867232}" srcOrd="2" destOrd="0" presId="urn:microsoft.com/office/officeart/2005/8/layout/arrow2"/>
    <dgm:cxn modelId="{7AD49698-CD6E-438C-A5E0-EE384A260E2F}" type="presParOf" srcId="{12139207-E58F-48C0-8AC3-E3A2DCFD8ED5}" destId="{695584AA-C25F-4B2E-B349-F412A4FA074F}" srcOrd="3" destOrd="0" presId="urn:microsoft.com/office/officeart/2005/8/layout/arrow2"/>
    <dgm:cxn modelId="{85C34B1D-6342-4FB4-B60F-FE8B77A84E41}" type="presParOf" srcId="{12139207-E58F-48C0-8AC3-E3A2DCFD8ED5}" destId="{316388E8-1858-470B-BEF7-8328AC7DDC93}" srcOrd="4" destOrd="0" presId="urn:microsoft.com/office/officeart/2005/8/layout/arrow2"/>
    <dgm:cxn modelId="{AA402C48-4805-4717-94F5-7259A8975BDB}" type="presParOf" srcId="{12139207-E58F-48C0-8AC3-E3A2DCFD8ED5}" destId="{E17FB9FE-46F7-4E06-9599-9AB3D548F9F2}" srcOrd="5" destOrd="0" presId="urn:microsoft.com/office/officeart/2005/8/layout/arrow2"/>
    <dgm:cxn modelId="{56182245-5AA4-4C0B-9152-825C982D0C7B}" type="presParOf" srcId="{12139207-E58F-48C0-8AC3-E3A2DCFD8ED5}" destId="{5F9D4798-6CAD-4E9B-82B9-41003C341FAB}" srcOrd="6" destOrd="0" presId="urn:microsoft.com/office/officeart/2005/8/layout/arrow2"/>
    <dgm:cxn modelId="{8F392433-234A-42C7-A99F-07545030DA75}" type="presParOf" srcId="{12139207-E58F-48C0-8AC3-E3A2DCFD8ED5}" destId="{008413BE-0F3D-4E31-B68C-E141A1EBC41D}" srcOrd="7" destOrd="0" presId="urn:microsoft.com/office/officeart/2005/8/layout/arrow2"/>
    <dgm:cxn modelId="{3E75B76E-84CB-47C3-B86A-656EE736635B}" type="presParOf" srcId="{12139207-E58F-48C0-8AC3-E3A2DCFD8ED5}" destId="{E7AE5752-6324-4601-AA73-657A5E08089B}" srcOrd="8" destOrd="0" presId="urn:microsoft.com/office/officeart/2005/8/layout/arrow2"/>
    <dgm:cxn modelId="{057017F7-FACE-47A7-93AB-DDA1B0D846BD}" type="presParOf" srcId="{12139207-E58F-48C0-8AC3-E3A2DCFD8ED5}" destId="{E9F8660A-3FA5-4128-8AE1-5EC4E9D30646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F2AAC78-C4A5-4F2A-AF42-B7361F9EA7C8}" type="doc">
      <dgm:prSet loTypeId="urn:microsoft.com/office/officeart/2005/8/layout/cycle6" loCatId="cycle" qsTypeId="urn:microsoft.com/office/officeart/2005/8/quickstyle/simple4" qsCatId="simple" csTypeId="urn:microsoft.com/office/officeart/2005/8/colors/accent4_2" csCatId="accent4" phldr="1"/>
      <dgm:spPr/>
    </dgm:pt>
    <dgm:pt modelId="{9C27A314-74E5-4EEB-852E-0BA0783D293A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Presente nella lista dei connettori</a:t>
          </a:r>
          <a:endParaRPr lang="it-IT" dirty="0"/>
        </a:p>
      </dgm:t>
    </dgm:pt>
    <dgm:pt modelId="{1BF63388-5098-4621-802B-C9FEEB9F6516}" type="parTrans" cxnId="{55ECF243-20D9-4F09-960F-D28E37CCD6CD}">
      <dgm:prSet/>
      <dgm:spPr/>
      <dgm:t>
        <a:bodyPr/>
        <a:lstStyle/>
        <a:p>
          <a:endParaRPr lang="it-IT"/>
        </a:p>
      </dgm:t>
    </dgm:pt>
    <dgm:pt modelId="{4312FA51-A086-4264-8C66-BA46F9B6F800}" type="sibTrans" cxnId="{55ECF243-20D9-4F09-960F-D28E37CCD6CD}">
      <dgm:prSet/>
      <dgm:spPr/>
      <dgm:t>
        <a:bodyPr/>
        <a:lstStyle/>
        <a:p>
          <a:endParaRPr lang="it-IT"/>
        </a:p>
      </dgm:t>
    </dgm:pt>
    <dgm:pt modelId="{9C8B1BE4-CD88-404C-AD0D-61A62E6FF0F2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Ha importato report</a:t>
          </a:r>
          <a:endParaRPr lang="it-IT" dirty="0"/>
        </a:p>
      </dgm:t>
    </dgm:pt>
    <dgm:pt modelId="{AD05237D-3E26-4C85-85C4-7404A73398C4}" type="parTrans" cxnId="{7DE3598F-8DB9-417A-84C8-44E85DD8C25A}">
      <dgm:prSet/>
      <dgm:spPr/>
      <dgm:t>
        <a:bodyPr/>
        <a:lstStyle/>
        <a:p>
          <a:endParaRPr lang="it-IT"/>
        </a:p>
      </dgm:t>
    </dgm:pt>
    <dgm:pt modelId="{1AE7CB83-8DFC-4DF5-93BD-478E5E513F25}" type="sibTrans" cxnId="{7DE3598F-8DB9-417A-84C8-44E85DD8C25A}">
      <dgm:prSet/>
      <dgm:spPr/>
      <dgm:t>
        <a:bodyPr/>
        <a:lstStyle/>
        <a:p>
          <a:endParaRPr lang="it-IT"/>
        </a:p>
      </dgm:t>
    </dgm:pt>
    <dgm:pt modelId="{15F5C3ED-682E-4BCC-8414-B4C721AA4A1E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Ha importato report correttamente</a:t>
          </a:r>
          <a:endParaRPr lang="it-IT" dirty="0"/>
        </a:p>
      </dgm:t>
    </dgm:pt>
    <dgm:pt modelId="{6F8FCA87-1006-409A-B373-8407A66A1A27}" type="parTrans" cxnId="{745723F0-02FB-4C42-B680-4514AE29D031}">
      <dgm:prSet/>
      <dgm:spPr/>
      <dgm:t>
        <a:bodyPr/>
        <a:lstStyle/>
        <a:p>
          <a:endParaRPr lang="it-IT"/>
        </a:p>
      </dgm:t>
    </dgm:pt>
    <dgm:pt modelId="{EC1EA491-FE5B-4872-9477-FBEF60DAE6D5}" type="sibTrans" cxnId="{745723F0-02FB-4C42-B680-4514AE29D031}">
      <dgm:prSet/>
      <dgm:spPr/>
      <dgm:t>
        <a:bodyPr/>
        <a:lstStyle/>
        <a:p>
          <a:endParaRPr lang="en-US"/>
        </a:p>
      </dgm:t>
    </dgm:pt>
    <dgm:pt modelId="{9140C35F-87F0-4DBD-964B-F6AEF5796675}" type="pres">
      <dgm:prSet presAssocID="{BF2AAC78-C4A5-4F2A-AF42-B7361F9EA7C8}" presName="cycle" presStyleCnt="0">
        <dgm:presLayoutVars>
          <dgm:dir/>
          <dgm:resizeHandles val="exact"/>
        </dgm:presLayoutVars>
      </dgm:prSet>
      <dgm:spPr/>
    </dgm:pt>
    <dgm:pt modelId="{02252AAB-0D04-49C6-8F74-E5B1E04E1ABE}" type="pres">
      <dgm:prSet presAssocID="{9C27A314-74E5-4EEB-852E-0BA0783D293A}" presName="node" presStyleLbl="node1" presStyleIdx="0" presStyleCnt="3">
        <dgm:presLayoutVars>
          <dgm:bulletEnabled val="1"/>
        </dgm:presLayoutVars>
      </dgm:prSet>
      <dgm:spPr/>
    </dgm:pt>
    <dgm:pt modelId="{0C882F31-D92A-4AE0-8E6A-166A2A3D0357}" type="pres">
      <dgm:prSet presAssocID="{9C27A314-74E5-4EEB-852E-0BA0783D293A}" presName="spNode" presStyleCnt="0"/>
      <dgm:spPr/>
    </dgm:pt>
    <dgm:pt modelId="{ABFEACF2-8FD9-4AD6-B6E4-3CCD24B44BE8}" type="pres">
      <dgm:prSet presAssocID="{4312FA51-A086-4264-8C66-BA46F9B6F800}" presName="sibTrans" presStyleLbl="sibTrans1D1" presStyleIdx="0" presStyleCnt="3"/>
      <dgm:spPr/>
    </dgm:pt>
    <dgm:pt modelId="{ED067467-F8EB-4221-A7C6-151161485164}" type="pres">
      <dgm:prSet presAssocID="{9C8B1BE4-CD88-404C-AD0D-61A62E6FF0F2}" presName="node" presStyleLbl="node1" presStyleIdx="1" presStyleCnt="3">
        <dgm:presLayoutVars>
          <dgm:bulletEnabled val="1"/>
        </dgm:presLayoutVars>
      </dgm:prSet>
      <dgm:spPr/>
    </dgm:pt>
    <dgm:pt modelId="{FC188BAC-7587-4783-BADE-3895D4885C40}" type="pres">
      <dgm:prSet presAssocID="{9C8B1BE4-CD88-404C-AD0D-61A62E6FF0F2}" presName="spNode" presStyleCnt="0"/>
      <dgm:spPr/>
    </dgm:pt>
    <dgm:pt modelId="{F5226E17-EAB4-456B-93A5-242D5F943358}" type="pres">
      <dgm:prSet presAssocID="{1AE7CB83-8DFC-4DF5-93BD-478E5E513F25}" presName="sibTrans" presStyleLbl="sibTrans1D1" presStyleIdx="1" presStyleCnt="3"/>
      <dgm:spPr/>
    </dgm:pt>
    <dgm:pt modelId="{678BA419-E261-49B6-8A17-A37F851FD246}" type="pres">
      <dgm:prSet presAssocID="{15F5C3ED-682E-4BCC-8414-B4C721AA4A1E}" presName="node" presStyleLbl="node1" presStyleIdx="2" presStyleCnt="3">
        <dgm:presLayoutVars>
          <dgm:bulletEnabled val="1"/>
        </dgm:presLayoutVars>
      </dgm:prSet>
      <dgm:spPr/>
    </dgm:pt>
    <dgm:pt modelId="{53350B62-7CE1-4F4A-A2DA-0847F8FC7810}" type="pres">
      <dgm:prSet presAssocID="{15F5C3ED-682E-4BCC-8414-B4C721AA4A1E}" presName="spNode" presStyleCnt="0"/>
      <dgm:spPr/>
    </dgm:pt>
    <dgm:pt modelId="{BF5A09B0-EC2B-4F72-8983-D1CE8EF34D3F}" type="pres">
      <dgm:prSet presAssocID="{EC1EA491-FE5B-4872-9477-FBEF60DAE6D5}" presName="sibTrans" presStyleLbl="sibTrans1D1" presStyleIdx="2" presStyleCnt="3"/>
      <dgm:spPr/>
    </dgm:pt>
  </dgm:ptLst>
  <dgm:cxnLst>
    <dgm:cxn modelId="{C9063400-A948-49A5-A81D-84D3C5E7F5B7}" type="presOf" srcId="{BF2AAC78-C4A5-4F2A-AF42-B7361F9EA7C8}" destId="{9140C35F-87F0-4DBD-964B-F6AEF5796675}" srcOrd="0" destOrd="0" presId="urn:microsoft.com/office/officeart/2005/8/layout/cycle6"/>
    <dgm:cxn modelId="{7C4E102F-099D-4CA6-9535-17F88976BC2D}" type="presOf" srcId="{EC1EA491-FE5B-4872-9477-FBEF60DAE6D5}" destId="{BF5A09B0-EC2B-4F72-8983-D1CE8EF34D3F}" srcOrd="0" destOrd="0" presId="urn:microsoft.com/office/officeart/2005/8/layout/cycle6"/>
    <dgm:cxn modelId="{70144E36-295B-4FC2-8E3A-AD9E4A16E188}" type="presOf" srcId="{9C8B1BE4-CD88-404C-AD0D-61A62E6FF0F2}" destId="{ED067467-F8EB-4221-A7C6-151161485164}" srcOrd="0" destOrd="0" presId="urn:microsoft.com/office/officeart/2005/8/layout/cycle6"/>
    <dgm:cxn modelId="{55ECF243-20D9-4F09-960F-D28E37CCD6CD}" srcId="{BF2AAC78-C4A5-4F2A-AF42-B7361F9EA7C8}" destId="{9C27A314-74E5-4EEB-852E-0BA0783D293A}" srcOrd="0" destOrd="0" parTransId="{1BF63388-5098-4621-802B-C9FEEB9F6516}" sibTransId="{4312FA51-A086-4264-8C66-BA46F9B6F800}"/>
    <dgm:cxn modelId="{B293107F-E013-4994-B9CB-BBBDA0C0AE73}" type="presOf" srcId="{4312FA51-A086-4264-8C66-BA46F9B6F800}" destId="{ABFEACF2-8FD9-4AD6-B6E4-3CCD24B44BE8}" srcOrd="0" destOrd="0" presId="urn:microsoft.com/office/officeart/2005/8/layout/cycle6"/>
    <dgm:cxn modelId="{7DE3598F-8DB9-417A-84C8-44E85DD8C25A}" srcId="{BF2AAC78-C4A5-4F2A-AF42-B7361F9EA7C8}" destId="{9C8B1BE4-CD88-404C-AD0D-61A62E6FF0F2}" srcOrd="1" destOrd="0" parTransId="{AD05237D-3E26-4C85-85C4-7404A73398C4}" sibTransId="{1AE7CB83-8DFC-4DF5-93BD-478E5E513F25}"/>
    <dgm:cxn modelId="{4478C796-E1AE-4351-9512-220B2CBFE447}" type="presOf" srcId="{1AE7CB83-8DFC-4DF5-93BD-478E5E513F25}" destId="{F5226E17-EAB4-456B-93A5-242D5F943358}" srcOrd="0" destOrd="0" presId="urn:microsoft.com/office/officeart/2005/8/layout/cycle6"/>
    <dgm:cxn modelId="{5F70D1AA-00F7-45E3-964A-BA90F86B2F41}" type="presOf" srcId="{15F5C3ED-682E-4BCC-8414-B4C721AA4A1E}" destId="{678BA419-E261-49B6-8A17-A37F851FD246}" srcOrd="0" destOrd="0" presId="urn:microsoft.com/office/officeart/2005/8/layout/cycle6"/>
    <dgm:cxn modelId="{745723F0-02FB-4C42-B680-4514AE29D031}" srcId="{BF2AAC78-C4A5-4F2A-AF42-B7361F9EA7C8}" destId="{15F5C3ED-682E-4BCC-8414-B4C721AA4A1E}" srcOrd="2" destOrd="0" parTransId="{6F8FCA87-1006-409A-B373-8407A66A1A27}" sibTransId="{EC1EA491-FE5B-4872-9477-FBEF60DAE6D5}"/>
    <dgm:cxn modelId="{056BD3FA-9937-4F99-A0B1-B894EBC5AA5F}" type="presOf" srcId="{9C27A314-74E5-4EEB-852E-0BA0783D293A}" destId="{02252AAB-0D04-49C6-8F74-E5B1E04E1ABE}" srcOrd="0" destOrd="0" presId="urn:microsoft.com/office/officeart/2005/8/layout/cycle6"/>
    <dgm:cxn modelId="{993F0C45-896B-497D-BF8A-F7836ECA26A3}" type="presParOf" srcId="{9140C35F-87F0-4DBD-964B-F6AEF5796675}" destId="{02252AAB-0D04-49C6-8F74-E5B1E04E1ABE}" srcOrd="0" destOrd="0" presId="urn:microsoft.com/office/officeart/2005/8/layout/cycle6"/>
    <dgm:cxn modelId="{48D28F0B-869C-4E6D-9B0F-13E1A587A304}" type="presParOf" srcId="{9140C35F-87F0-4DBD-964B-F6AEF5796675}" destId="{0C882F31-D92A-4AE0-8E6A-166A2A3D0357}" srcOrd="1" destOrd="0" presId="urn:microsoft.com/office/officeart/2005/8/layout/cycle6"/>
    <dgm:cxn modelId="{3CE7AC7F-6DF2-4D01-8753-3F591DB1693B}" type="presParOf" srcId="{9140C35F-87F0-4DBD-964B-F6AEF5796675}" destId="{ABFEACF2-8FD9-4AD6-B6E4-3CCD24B44BE8}" srcOrd="2" destOrd="0" presId="urn:microsoft.com/office/officeart/2005/8/layout/cycle6"/>
    <dgm:cxn modelId="{7CF9365D-8FA5-4C39-BB5E-39459163C836}" type="presParOf" srcId="{9140C35F-87F0-4DBD-964B-F6AEF5796675}" destId="{ED067467-F8EB-4221-A7C6-151161485164}" srcOrd="3" destOrd="0" presId="urn:microsoft.com/office/officeart/2005/8/layout/cycle6"/>
    <dgm:cxn modelId="{4DF4F054-7364-4635-B05C-E6497E57831B}" type="presParOf" srcId="{9140C35F-87F0-4DBD-964B-F6AEF5796675}" destId="{FC188BAC-7587-4783-BADE-3895D4885C40}" srcOrd="4" destOrd="0" presId="urn:microsoft.com/office/officeart/2005/8/layout/cycle6"/>
    <dgm:cxn modelId="{AA3080EA-0BAE-4965-8C68-2FE87EB83033}" type="presParOf" srcId="{9140C35F-87F0-4DBD-964B-F6AEF5796675}" destId="{F5226E17-EAB4-456B-93A5-242D5F943358}" srcOrd="5" destOrd="0" presId="urn:microsoft.com/office/officeart/2005/8/layout/cycle6"/>
    <dgm:cxn modelId="{6975C393-5567-4FA8-9AEB-C92496C145B3}" type="presParOf" srcId="{9140C35F-87F0-4DBD-964B-F6AEF5796675}" destId="{678BA419-E261-49B6-8A17-A37F851FD246}" srcOrd="6" destOrd="0" presId="urn:microsoft.com/office/officeart/2005/8/layout/cycle6"/>
    <dgm:cxn modelId="{2B805983-97AC-4628-8F72-ED0F55D4AF7B}" type="presParOf" srcId="{9140C35F-87F0-4DBD-964B-F6AEF5796675}" destId="{53350B62-7CE1-4F4A-A2DA-0847F8FC7810}" srcOrd="7" destOrd="0" presId="urn:microsoft.com/office/officeart/2005/8/layout/cycle6"/>
    <dgm:cxn modelId="{7F6873AE-6104-435A-8AC7-637F17594B98}" type="presParOf" srcId="{9140C35F-87F0-4DBD-964B-F6AEF5796675}" destId="{BF5A09B0-EC2B-4F72-8983-D1CE8EF34D3F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F2AAC78-C4A5-4F2A-AF42-B7361F9EA7C8}" type="doc">
      <dgm:prSet loTypeId="urn:microsoft.com/office/officeart/2005/8/layout/cycle6" loCatId="cycle" qsTypeId="urn:microsoft.com/office/officeart/2005/8/quickstyle/simple4" qsCatId="simple" csTypeId="urn:microsoft.com/office/officeart/2005/8/colors/accent4_2" csCatId="accent4" phldr="1"/>
      <dgm:spPr/>
    </dgm:pt>
    <dgm:pt modelId="{9C27A314-74E5-4EEB-852E-0BA0783D293A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Presente nella lista dei connettori</a:t>
          </a:r>
          <a:endParaRPr lang="it-IT" dirty="0"/>
        </a:p>
      </dgm:t>
    </dgm:pt>
    <dgm:pt modelId="{1BF63388-5098-4621-802B-C9FEEB9F6516}" type="parTrans" cxnId="{55ECF243-20D9-4F09-960F-D28E37CCD6CD}">
      <dgm:prSet/>
      <dgm:spPr/>
      <dgm:t>
        <a:bodyPr/>
        <a:lstStyle/>
        <a:p>
          <a:endParaRPr lang="it-IT"/>
        </a:p>
      </dgm:t>
    </dgm:pt>
    <dgm:pt modelId="{4312FA51-A086-4264-8C66-BA46F9B6F800}" type="sibTrans" cxnId="{55ECF243-20D9-4F09-960F-D28E37CCD6CD}">
      <dgm:prSet/>
      <dgm:spPr/>
      <dgm:t>
        <a:bodyPr/>
        <a:lstStyle/>
        <a:p>
          <a:endParaRPr lang="it-IT"/>
        </a:p>
      </dgm:t>
    </dgm:pt>
    <dgm:pt modelId="{9C8B1BE4-CD88-404C-AD0D-61A62E6FF0F2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Ha arricchito le informazioni</a:t>
          </a:r>
          <a:endParaRPr lang="it-IT" dirty="0"/>
        </a:p>
      </dgm:t>
    </dgm:pt>
    <dgm:pt modelId="{AD05237D-3E26-4C85-85C4-7404A73398C4}" type="parTrans" cxnId="{7DE3598F-8DB9-417A-84C8-44E85DD8C25A}">
      <dgm:prSet/>
      <dgm:spPr/>
      <dgm:t>
        <a:bodyPr/>
        <a:lstStyle/>
        <a:p>
          <a:endParaRPr lang="it-IT"/>
        </a:p>
      </dgm:t>
    </dgm:pt>
    <dgm:pt modelId="{1AE7CB83-8DFC-4DF5-93BD-478E5E513F25}" type="sibTrans" cxnId="{7DE3598F-8DB9-417A-84C8-44E85DD8C25A}">
      <dgm:prSet/>
      <dgm:spPr/>
      <dgm:t>
        <a:bodyPr/>
        <a:lstStyle/>
        <a:p>
          <a:endParaRPr lang="it-IT"/>
        </a:p>
      </dgm:t>
    </dgm:pt>
    <dgm:pt modelId="{15F5C3ED-682E-4BCC-8414-B4C721AA4A1E}">
      <dgm:prSet phldrT="[Testo]" phldr="0"/>
      <dgm:spPr/>
      <dgm:t>
        <a:bodyPr/>
        <a:lstStyle/>
        <a:p>
          <a:pPr rtl="0"/>
          <a:r>
            <a:rPr lang="it-IT" dirty="0">
              <a:latin typeface="Century Gothic" panose="020B0502020202020204"/>
            </a:rPr>
            <a:t>Ha arricchito le informazioni correttamente</a:t>
          </a:r>
          <a:endParaRPr lang="it-IT" dirty="0"/>
        </a:p>
      </dgm:t>
    </dgm:pt>
    <dgm:pt modelId="{6F8FCA87-1006-409A-B373-8407A66A1A27}" type="parTrans" cxnId="{745723F0-02FB-4C42-B680-4514AE29D031}">
      <dgm:prSet/>
      <dgm:spPr/>
      <dgm:t>
        <a:bodyPr/>
        <a:lstStyle/>
        <a:p>
          <a:endParaRPr lang="it-IT"/>
        </a:p>
      </dgm:t>
    </dgm:pt>
    <dgm:pt modelId="{EC1EA491-FE5B-4872-9477-FBEF60DAE6D5}" type="sibTrans" cxnId="{745723F0-02FB-4C42-B680-4514AE29D031}">
      <dgm:prSet/>
      <dgm:spPr/>
      <dgm:t>
        <a:bodyPr/>
        <a:lstStyle/>
        <a:p>
          <a:endParaRPr lang="en-US"/>
        </a:p>
      </dgm:t>
    </dgm:pt>
    <dgm:pt modelId="{9140C35F-87F0-4DBD-964B-F6AEF5796675}" type="pres">
      <dgm:prSet presAssocID="{BF2AAC78-C4A5-4F2A-AF42-B7361F9EA7C8}" presName="cycle" presStyleCnt="0">
        <dgm:presLayoutVars>
          <dgm:dir/>
          <dgm:resizeHandles val="exact"/>
        </dgm:presLayoutVars>
      </dgm:prSet>
      <dgm:spPr/>
    </dgm:pt>
    <dgm:pt modelId="{02252AAB-0D04-49C6-8F74-E5B1E04E1ABE}" type="pres">
      <dgm:prSet presAssocID="{9C27A314-74E5-4EEB-852E-0BA0783D293A}" presName="node" presStyleLbl="node1" presStyleIdx="0" presStyleCnt="3">
        <dgm:presLayoutVars>
          <dgm:bulletEnabled val="1"/>
        </dgm:presLayoutVars>
      </dgm:prSet>
      <dgm:spPr/>
    </dgm:pt>
    <dgm:pt modelId="{0C882F31-D92A-4AE0-8E6A-166A2A3D0357}" type="pres">
      <dgm:prSet presAssocID="{9C27A314-74E5-4EEB-852E-0BA0783D293A}" presName="spNode" presStyleCnt="0"/>
      <dgm:spPr/>
    </dgm:pt>
    <dgm:pt modelId="{ABFEACF2-8FD9-4AD6-B6E4-3CCD24B44BE8}" type="pres">
      <dgm:prSet presAssocID="{4312FA51-A086-4264-8C66-BA46F9B6F800}" presName="sibTrans" presStyleLbl="sibTrans1D1" presStyleIdx="0" presStyleCnt="3"/>
      <dgm:spPr/>
    </dgm:pt>
    <dgm:pt modelId="{ED067467-F8EB-4221-A7C6-151161485164}" type="pres">
      <dgm:prSet presAssocID="{9C8B1BE4-CD88-404C-AD0D-61A62E6FF0F2}" presName="node" presStyleLbl="node1" presStyleIdx="1" presStyleCnt="3">
        <dgm:presLayoutVars>
          <dgm:bulletEnabled val="1"/>
        </dgm:presLayoutVars>
      </dgm:prSet>
      <dgm:spPr/>
    </dgm:pt>
    <dgm:pt modelId="{FC188BAC-7587-4783-BADE-3895D4885C40}" type="pres">
      <dgm:prSet presAssocID="{9C8B1BE4-CD88-404C-AD0D-61A62E6FF0F2}" presName="spNode" presStyleCnt="0"/>
      <dgm:spPr/>
    </dgm:pt>
    <dgm:pt modelId="{F5226E17-EAB4-456B-93A5-242D5F943358}" type="pres">
      <dgm:prSet presAssocID="{1AE7CB83-8DFC-4DF5-93BD-478E5E513F25}" presName="sibTrans" presStyleLbl="sibTrans1D1" presStyleIdx="1" presStyleCnt="3"/>
      <dgm:spPr/>
    </dgm:pt>
    <dgm:pt modelId="{678BA419-E261-49B6-8A17-A37F851FD246}" type="pres">
      <dgm:prSet presAssocID="{15F5C3ED-682E-4BCC-8414-B4C721AA4A1E}" presName="node" presStyleLbl="node1" presStyleIdx="2" presStyleCnt="3">
        <dgm:presLayoutVars>
          <dgm:bulletEnabled val="1"/>
        </dgm:presLayoutVars>
      </dgm:prSet>
      <dgm:spPr/>
    </dgm:pt>
    <dgm:pt modelId="{53350B62-7CE1-4F4A-A2DA-0847F8FC7810}" type="pres">
      <dgm:prSet presAssocID="{15F5C3ED-682E-4BCC-8414-B4C721AA4A1E}" presName="spNode" presStyleCnt="0"/>
      <dgm:spPr/>
    </dgm:pt>
    <dgm:pt modelId="{BF5A09B0-EC2B-4F72-8983-D1CE8EF34D3F}" type="pres">
      <dgm:prSet presAssocID="{EC1EA491-FE5B-4872-9477-FBEF60DAE6D5}" presName="sibTrans" presStyleLbl="sibTrans1D1" presStyleIdx="2" presStyleCnt="3"/>
      <dgm:spPr/>
    </dgm:pt>
  </dgm:ptLst>
  <dgm:cxnLst>
    <dgm:cxn modelId="{C9063400-A948-49A5-A81D-84D3C5E7F5B7}" type="presOf" srcId="{BF2AAC78-C4A5-4F2A-AF42-B7361F9EA7C8}" destId="{9140C35F-87F0-4DBD-964B-F6AEF5796675}" srcOrd="0" destOrd="0" presId="urn:microsoft.com/office/officeart/2005/8/layout/cycle6"/>
    <dgm:cxn modelId="{7C4E102F-099D-4CA6-9535-17F88976BC2D}" type="presOf" srcId="{EC1EA491-FE5B-4872-9477-FBEF60DAE6D5}" destId="{BF5A09B0-EC2B-4F72-8983-D1CE8EF34D3F}" srcOrd="0" destOrd="0" presId="urn:microsoft.com/office/officeart/2005/8/layout/cycle6"/>
    <dgm:cxn modelId="{70144E36-295B-4FC2-8E3A-AD9E4A16E188}" type="presOf" srcId="{9C8B1BE4-CD88-404C-AD0D-61A62E6FF0F2}" destId="{ED067467-F8EB-4221-A7C6-151161485164}" srcOrd="0" destOrd="0" presId="urn:microsoft.com/office/officeart/2005/8/layout/cycle6"/>
    <dgm:cxn modelId="{55ECF243-20D9-4F09-960F-D28E37CCD6CD}" srcId="{BF2AAC78-C4A5-4F2A-AF42-B7361F9EA7C8}" destId="{9C27A314-74E5-4EEB-852E-0BA0783D293A}" srcOrd="0" destOrd="0" parTransId="{1BF63388-5098-4621-802B-C9FEEB9F6516}" sibTransId="{4312FA51-A086-4264-8C66-BA46F9B6F800}"/>
    <dgm:cxn modelId="{B293107F-E013-4994-B9CB-BBBDA0C0AE73}" type="presOf" srcId="{4312FA51-A086-4264-8C66-BA46F9B6F800}" destId="{ABFEACF2-8FD9-4AD6-B6E4-3CCD24B44BE8}" srcOrd="0" destOrd="0" presId="urn:microsoft.com/office/officeart/2005/8/layout/cycle6"/>
    <dgm:cxn modelId="{7DE3598F-8DB9-417A-84C8-44E85DD8C25A}" srcId="{BF2AAC78-C4A5-4F2A-AF42-B7361F9EA7C8}" destId="{9C8B1BE4-CD88-404C-AD0D-61A62E6FF0F2}" srcOrd="1" destOrd="0" parTransId="{AD05237D-3E26-4C85-85C4-7404A73398C4}" sibTransId="{1AE7CB83-8DFC-4DF5-93BD-478E5E513F25}"/>
    <dgm:cxn modelId="{4478C796-E1AE-4351-9512-220B2CBFE447}" type="presOf" srcId="{1AE7CB83-8DFC-4DF5-93BD-478E5E513F25}" destId="{F5226E17-EAB4-456B-93A5-242D5F943358}" srcOrd="0" destOrd="0" presId="urn:microsoft.com/office/officeart/2005/8/layout/cycle6"/>
    <dgm:cxn modelId="{5F70D1AA-00F7-45E3-964A-BA90F86B2F41}" type="presOf" srcId="{15F5C3ED-682E-4BCC-8414-B4C721AA4A1E}" destId="{678BA419-E261-49B6-8A17-A37F851FD246}" srcOrd="0" destOrd="0" presId="urn:microsoft.com/office/officeart/2005/8/layout/cycle6"/>
    <dgm:cxn modelId="{745723F0-02FB-4C42-B680-4514AE29D031}" srcId="{BF2AAC78-C4A5-4F2A-AF42-B7361F9EA7C8}" destId="{15F5C3ED-682E-4BCC-8414-B4C721AA4A1E}" srcOrd="2" destOrd="0" parTransId="{6F8FCA87-1006-409A-B373-8407A66A1A27}" sibTransId="{EC1EA491-FE5B-4872-9477-FBEF60DAE6D5}"/>
    <dgm:cxn modelId="{056BD3FA-9937-4F99-A0B1-B894EBC5AA5F}" type="presOf" srcId="{9C27A314-74E5-4EEB-852E-0BA0783D293A}" destId="{02252AAB-0D04-49C6-8F74-E5B1E04E1ABE}" srcOrd="0" destOrd="0" presId="urn:microsoft.com/office/officeart/2005/8/layout/cycle6"/>
    <dgm:cxn modelId="{993F0C45-896B-497D-BF8A-F7836ECA26A3}" type="presParOf" srcId="{9140C35F-87F0-4DBD-964B-F6AEF5796675}" destId="{02252AAB-0D04-49C6-8F74-E5B1E04E1ABE}" srcOrd="0" destOrd="0" presId="urn:microsoft.com/office/officeart/2005/8/layout/cycle6"/>
    <dgm:cxn modelId="{48D28F0B-869C-4E6D-9B0F-13E1A587A304}" type="presParOf" srcId="{9140C35F-87F0-4DBD-964B-F6AEF5796675}" destId="{0C882F31-D92A-4AE0-8E6A-166A2A3D0357}" srcOrd="1" destOrd="0" presId="urn:microsoft.com/office/officeart/2005/8/layout/cycle6"/>
    <dgm:cxn modelId="{3CE7AC7F-6DF2-4D01-8753-3F591DB1693B}" type="presParOf" srcId="{9140C35F-87F0-4DBD-964B-F6AEF5796675}" destId="{ABFEACF2-8FD9-4AD6-B6E4-3CCD24B44BE8}" srcOrd="2" destOrd="0" presId="urn:microsoft.com/office/officeart/2005/8/layout/cycle6"/>
    <dgm:cxn modelId="{7CF9365D-8FA5-4C39-BB5E-39459163C836}" type="presParOf" srcId="{9140C35F-87F0-4DBD-964B-F6AEF5796675}" destId="{ED067467-F8EB-4221-A7C6-151161485164}" srcOrd="3" destOrd="0" presId="urn:microsoft.com/office/officeart/2005/8/layout/cycle6"/>
    <dgm:cxn modelId="{4DF4F054-7364-4635-B05C-E6497E57831B}" type="presParOf" srcId="{9140C35F-87F0-4DBD-964B-F6AEF5796675}" destId="{FC188BAC-7587-4783-BADE-3895D4885C40}" srcOrd="4" destOrd="0" presId="urn:microsoft.com/office/officeart/2005/8/layout/cycle6"/>
    <dgm:cxn modelId="{AA3080EA-0BAE-4965-8C68-2FE87EB83033}" type="presParOf" srcId="{9140C35F-87F0-4DBD-964B-F6AEF5796675}" destId="{F5226E17-EAB4-456B-93A5-242D5F943358}" srcOrd="5" destOrd="0" presId="urn:microsoft.com/office/officeart/2005/8/layout/cycle6"/>
    <dgm:cxn modelId="{6975C393-5567-4FA8-9AEB-C92496C145B3}" type="presParOf" srcId="{9140C35F-87F0-4DBD-964B-F6AEF5796675}" destId="{678BA419-E261-49B6-8A17-A37F851FD246}" srcOrd="6" destOrd="0" presId="urn:microsoft.com/office/officeart/2005/8/layout/cycle6"/>
    <dgm:cxn modelId="{2B805983-97AC-4628-8F72-ED0F55D4AF7B}" type="presParOf" srcId="{9140C35F-87F0-4DBD-964B-F6AEF5796675}" destId="{53350B62-7CE1-4F4A-A2DA-0847F8FC7810}" srcOrd="7" destOrd="0" presId="urn:microsoft.com/office/officeart/2005/8/layout/cycle6"/>
    <dgm:cxn modelId="{7F6873AE-6104-435A-8AC7-637F17594B98}" type="presParOf" srcId="{9140C35F-87F0-4DBD-964B-F6AEF5796675}" destId="{BF5A09B0-EC2B-4F72-8983-D1CE8EF34D3F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76413D7-2F9E-4ACB-B3CA-F6D51C99CA9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50815A-422F-4F74-A524-4F6A35D382C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L’integrazione delle informazioni è un valore aggiunto</a:t>
          </a:r>
          <a:endParaRPr lang="en-US"/>
        </a:p>
      </dgm:t>
    </dgm:pt>
    <dgm:pt modelId="{20ED9A93-73ED-447E-8073-2C76786BC660}" type="parTrans" cxnId="{70B58114-E232-4C9C-B9D3-95572333B9EC}">
      <dgm:prSet/>
      <dgm:spPr/>
      <dgm:t>
        <a:bodyPr/>
        <a:lstStyle/>
        <a:p>
          <a:endParaRPr lang="en-US"/>
        </a:p>
      </dgm:t>
    </dgm:pt>
    <dgm:pt modelId="{9154AC0C-E2FD-48EF-8D65-4FEFC49B1C87}" type="sibTrans" cxnId="{70B58114-E232-4C9C-B9D3-95572333B9EC}">
      <dgm:prSet/>
      <dgm:spPr/>
      <dgm:t>
        <a:bodyPr/>
        <a:lstStyle/>
        <a:p>
          <a:endParaRPr lang="en-US"/>
        </a:p>
      </dgm:t>
    </dgm:pt>
    <dgm:pt modelId="{D0701933-C660-4AC7-9580-3EA30E116C54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La possibilità di utilizzare formati standard (Stix2) favorisce l’integrazione</a:t>
          </a:r>
          <a:endParaRPr lang="en-US"/>
        </a:p>
      </dgm:t>
    </dgm:pt>
    <dgm:pt modelId="{74C79B7F-E350-4F71-AAA2-829E97B2E251}" type="parTrans" cxnId="{03C552ED-C1B9-405E-82EA-79881C40AAA6}">
      <dgm:prSet/>
      <dgm:spPr/>
      <dgm:t>
        <a:bodyPr/>
        <a:lstStyle/>
        <a:p>
          <a:endParaRPr lang="en-US"/>
        </a:p>
      </dgm:t>
    </dgm:pt>
    <dgm:pt modelId="{C9202A25-A5D0-45A2-A357-44A408B99670}" type="sibTrans" cxnId="{03C552ED-C1B9-405E-82EA-79881C40AAA6}">
      <dgm:prSet/>
      <dgm:spPr/>
      <dgm:t>
        <a:bodyPr/>
        <a:lstStyle/>
        <a:p>
          <a:endParaRPr lang="en-US"/>
        </a:p>
      </dgm:t>
    </dgm:pt>
    <dgm:pt modelId="{D2853049-0995-4E45-8802-F135267F3EF6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Le informazioni sono preziose</a:t>
          </a:r>
          <a:endParaRPr lang="en-US"/>
        </a:p>
      </dgm:t>
    </dgm:pt>
    <dgm:pt modelId="{5DFE50F0-D271-4AB6-8C8E-97C320C0FD90}" type="parTrans" cxnId="{7444D6F5-0D37-41A2-9E6C-07CD03A3DED3}">
      <dgm:prSet/>
      <dgm:spPr/>
      <dgm:t>
        <a:bodyPr/>
        <a:lstStyle/>
        <a:p>
          <a:endParaRPr lang="en-US"/>
        </a:p>
      </dgm:t>
    </dgm:pt>
    <dgm:pt modelId="{9095D38D-D381-4B35-8CB5-002B77191486}" type="sibTrans" cxnId="{7444D6F5-0D37-41A2-9E6C-07CD03A3DED3}">
      <dgm:prSet/>
      <dgm:spPr/>
      <dgm:t>
        <a:bodyPr/>
        <a:lstStyle/>
        <a:p>
          <a:endParaRPr lang="en-US"/>
        </a:p>
      </dgm:t>
    </dgm:pt>
    <dgm:pt modelId="{64011C08-86D9-41D1-A054-E9C61850B7CE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L’analista dispone di un elevato numero di strumenti per fare l’analisi</a:t>
          </a:r>
          <a:endParaRPr lang="en-US"/>
        </a:p>
      </dgm:t>
    </dgm:pt>
    <dgm:pt modelId="{5BCBC28A-F0BF-47D5-899F-B1A9DEC9A99B}" type="parTrans" cxnId="{AE39DA77-F628-4F76-9DB3-3F7B1710C7DB}">
      <dgm:prSet/>
      <dgm:spPr/>
      <dgm:t>
        <a:bodyPr/>
        <a:lstStyle/>
        <a:p>
          <a:endParaRPr lang="en-US"/>
        </a:p>
      </dgm:t>
    </dgm:pt>
    <dgm:pt modelId="{0B1D7940-DC61-4D11-8D3C-11EF82C2790D}" type="sibTrans" cxnId="{AE39DA77-F628-4F76-9DB3-3F7B1710C7DB}">
      <dgm:prSet/>
      <dgm:spPr/>
      <dgm:t>
        <a:bodyPr/>
        <a:lstStyle/>
        <a:p>
          <a:endParaRPr lang="en-US"/>
        </a:p>
      </dgm:t>
    </dgm:pt>
    <dgm:pt modelId="{C4BD9A29-467B-45D5-A3F4-35EDF2BAB099}" type="pres">
      <dgm:prSet presAssocID="{876413D7-2F9E-4ACB-B3CA-F6D51C99CA9A}" presName="root" presStyleCnt="0">
        <dgm:presLayoutVars>
          <dgm:dir/>
          <dgm:resizeHandles val="exact"/>
        </dgm:presLayoutVars>
      </dgm:prSet>
      <dgm:spPr/>
    </dgm:pt>
    <dgm:pt modelId="{3A700326-A672-4300-B7AB-92286288126D}" type="pres">
      <dgm:prSet presAssocID="{9150815A-422F-4F74-A524-4F6A35D382C0}" presName="compNode" presStyleCnt="0"/>
      <dgm:spPr/>
    </dgm:pt>
    <dgm:pt modelId="{E5A8A282-3987-484F-822C-00CC9880E746}" type="pres">
      <dgm:prSet presAssocID="{9150815A-422F-4F74-A524-4F6A35D382C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8A4BFED-6FE4-401C-B74A-65061EAAF0E2}" type="pres">
      <dgm:prSet presAssocID="{9150815A-422F-4F74-A524-4F6A35D382C0}" presName="spaceRect" presStyleCnt="0"/>
      <dgm:spPr/>
    </dgm:pt>
    <dgm:pt modelId="{6B1E6715-9ADA-4127-9773-AE851DDD4492}" type="pres">
      <dgm:prSet presAssocID="{9150815A-422F-4F74-A524-4F6A35D382C0}" presName="textRect" presStyleLbl="revTx" presStyleIdx="0" presStyleCnt="4">
        <dgm:presLayoutVars>
          <dgm:chMax val="1"/>
          <dgm:chPref val="1"/>
        </dgm:presLayoutVars>
      </dgm:prSet>
      <dgm:spPr/>
    </dgm:pt>
    <dgm:pt modelId="{D8CD90D2-4D68-4EFE-AF3A-5032DFC09AB4}" type="pres">
      <dgm:prSet presAssocID="{9154AC0C-E2FD-48EF-8D65-4FEFC49B1C87}" presName="sibTrans" presStyleCnt="0"/>
      <dgm:spPr/>
    </dgm:pt>
    <dgm:pt modelId="{2BBDB413-25A3-4C00-BBD6-20FC4E433BB0}" type="pres">
      <dgm:prSet presAssocID="{D0701933-C660-4AC7-9580-3EA30E116C54}" presName="compNode" presStyleCnt="0"/>
      <dgm:spPr/>
    </dgm:pt>
    <dgm:pt modelId="{D1C5B1CD-3265-42EB-A7F5-D48063F10F5E}" type="pres">
      <dgm:prSet presAssocID="{D0701933-C660-4AC7-9580-3EA30E116C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B80850C2-25D8-4EA7-9B00-828FE5C6FB1C}" type="pres">
      <dgm:prSet presAssocID="{D0701933-C660-4AC7-9580-3EA30E116C54}" presName="spaceRect" presStyleCnt="0"/>
      <dgm:spPr/>
    </dgm:pt>
    <dgm:pt modelId="{1F40FF76-CDAB-4F47-9C33-CC7A6865747A}" type="pres">
      <dgm:prSet presAssocID="{D0701933-C660-4AC7-9580-3EA30E116C54}" presName="textRect" presStyleLbl="revTx" presStyleIdx="1" presStyleCnt="4">
        <dgm:presLayoutVars>
          <dgm:chMax val="1"/>
          <dgm:chPref val="1"/>
        </dgm:presLayoutVars>
      </dgm:prSet>
      <dgm:spPr/>
    </dgm:pt>
    <dgm:pt modelId="{DCF0550C-57F0-41E6-9B86-5E249BA37E5A}" type="pres">
      <dgm:prSet presAssocID="{C9202A25-A5D0-45A2-A357-44A408B99670}" presName="sibTrans" presStyleCnt="0"/>
      <dgm:spPr/>
    </dgm:pt>
    <dgm:pt modelId="{FA1B21D2-67FB-419E-AF72-39DC7ED4E335}" type="pres">
      <dgm:prSet presAssocID="{D2853049-0995-4E45-8802-F135267F3EF6}" presName="compNode" presStyleCnt="0"/>
      <dgm:spPr/>
    </dgm:pt>
    <dgm:pt modelId="{00DEF34F-92E4-471B-A6C0-8669EDF5EE9D}" type="pres">
      <dgm:prSet presAssocID="{D2853049-0995-4E45-8802-F135267F3EF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ttedrale"/>
        </a:ext>
      </dgm:extLst>
    </dgm:pt>
    <dgm:pt modelId="{EDC3A26C-392D-4688-94C8-399F993511ED}" type="pres">
      <dgm:prSet presAssocID="{D2853049-0995-4E45-8802-F135267F3EF6}" presName="spaceRect" presStyleCnt="0"/>
      <dgm:spPr/>
    </dgm:pt>
    <dgm:pt modelId="{DA6A2158-B085-44A7-A3CC-A84B7E617E0B}" type="pres">
      <dgm:prSet presAssocID="{D2853049-0995-4E45-8802-F135267F3EF6}" presName="textRect" presStyleLbl="revTx" presStyleIdx="2" presStyleCnt="4">
        <dgm:presLayoutVars>
          <dgm:chMax val="1"/>
          <dgm:chPref val="1"/>
        </dgm:presLayoutVars>
      </dgm:prSet>
      <dgm:spPr/>
    </dgm:pt>
    <dgm:pt modelId="{27517C4A-734A-48F8-B3A8-DF23C72D0CBB}" type="pres">
      <dgm:prSet presAssocID="{9095D38D-D381-4B35-8CB5-002B77191486}" presName="sibTrans" presStyleCnt="0"/>
      <dgm:spPr/>
    </dgm:pt>
    <dgm:pt modelId="{6E50E84D-F123-4223-ACD0-E3F8A80DC771}" type="pres">
      <dgm:prSet presAssocID="{64011C08-86D9-41D1-A054-E9C61850B7CE}" presName="compNode" presStyleCnt="0"/>
      <dgm:spPr/>
    </dgm:pt>
    <dgm:pt modelId="{D3864477-09EA-4FB4-8BD9-220145B96B5D}" type="pres">
      <dgm:prSet presAssocID="{64011C08-86D9-41D1-A054-E9C61850B7C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tello"/>
        </a:ext>
      </dgm:extLst>
    </dgm:pt>
    <dgm:pt modelId="{95515E85-BEBB-44B3-85B3-A211205F3BA7}" type="pres">
      <dgm:prSet presAssocID="{64011C08-86D9-41D1-A054-E9C61850B7CE}" presName="spaceRect" presStyleCnt="0"/>
      <dgm:spPr/>
    </dgm:pt>
    <dgm:pt modelId="{4D5D46A3-B122-4AC3-AEB3-01E1D91232D5}" type="pres">
      <dgm:prSet presAssocID="{64011C08-86D9-41D1-A054-E9C61850B7C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0B58114-E232-4C9C-B9D3-95572333B9EC}" srcId="{876413D7-2F9E-4ACB-B3CA-F6D51C99CA9A}" destId="{9150815A-422F-4F74-A524-4F6A35D382C0}" srcOrd="0" destOrd="0" parTransId="{20ED9A93-73ED-447E-8073-2C76786BC660}" sibTransId="{9154AC0C-E2FD-48EF-8D65-4FEFC49B1C87}"/>
    <dgm:cxn modelId="{90B5B02B-90BC-4AA1-B5C8-3A31E174229C}" type="presOf" srcId="{64011C08-86D9-41D1-A054-E9C61850B7CE}" destId="{4D5D46A3-B122-4AC3-AEB3-01E1D91232D5}" srcOrd="0" destOrd="0" presId="urn:microsoft.com/office/officeart/2018/2/layout/IconLabelList"/>
    <dgm:cxn modelId="{C4F2D52E-B276-41DF-8E1A-6480D3ED05FC}" type="presOf" srcId="{876413D7-2F9E-4ACB-B3CA-F6D51C99CA9A}" destId="{C4BD9A29-467B-45D5-A3F4-35EDF2BAB099}" srcOrd="0" destOrd="0" presId="urn:microsoft.com/office/officeart/2018/2/layout/IconLabelList"/>
    <dgm:cxn modelId="{968E2133-A8A1-46FE-AA6F-8E2FE0828EE9}" type="presOf" srcId="{9150815A-422F-4F74-A524-4F6A35D382C0}" destId="{6B1E6715-9ADA-4127-9773-AE851DDD4492}" srcOrd="0" destOrd="0" presId="urn:microsoft.com/office/officeart/2018/2/layout/IconLabelList"/>
    <dgm:cxn modelId="{195A086B-2D34-4277-9922-CF07AFDD5514}" type="presOf" srcId="{D2853049-0995-4E45-8802-F135267F3EF6}" destId="{DA6A2158-B085-44A7-A3CC-A84B7E617E0B}" srcOrd="0" destOrd="0" presId="urn:microsoft.com/office/officeart/2018/2/layout/IconLabelList"/>
    <dgm:cxn modelId="{AE39DA77-F628-4F76-9DB3-3F7B1710C7DB}" srcId="{876413D7-2F9E-4ACB-B3CA-F6D51C99CA9A}" destId="{64011C08-86D9-41D1-A054-E9C61850B7CE}" srcOrd="3" destOrd="0" parTransId="{5BCBC28A-F0BF-47D5-899F-B1A9DEC9A99B}" sibTransId="{0B1D7940-DC61-4D11-8D3C-11EF82C2790D}"/>
    <dgm:cxn modelId="{69F189AF-6B93-41A0-9A81-4797A850A76C}" type="presOf" srcId="{D0701933-C660-4AC7-9580-3EA30E116C54}" destId="{1F40FF76-CDAB-4F47-9C33-CC7A6865747A}" srcOrd="0" destOrd="0" presId="urn:microsoft.com/office/officeart/2018/2/layout/IconLabelList"/>
    <dgm:cxn modelId="{03C552ED-C1B9-405E-82EA-79881C40AAA6}" srcId="{876413D7-2F9E-4ACB-B3CA-F6D51C99CA9A}" destId="{D0701933-C660-4AC7-9580-3EA30E116C54}" srcOrd="1" destOrd="0" parTransId="{74C79B7F-E350-4F71-AAA2-829E97B2E251}" sibTransId="{C9202A25-A5D0-45A2-A357-44A408B99670}"/>
    <dgm:cxn modelId="{7444D6F5-0D37-41A2-9E6C-07CD03A3DED3}" srcId="{876413D7-2F9E-4ACB-B3CA-F6D51C99CA9A}" destId="{D2853049-0995-4E45-8802-F135267F3EF6}" srcOrd="2" destOrd="0" parTransId="{5DFE50F0-D271-4AB6-8C8E-97C320C0FD90}" sibTransId="{9095D38D-D381-4B35-8CB5-002B77191486}"/>
    <dgm:cxn modelId="{AED2AB39-A138-4D9D-8D1A-F77349DE7CEC}" type="presParOf" srcId="{C4BD9A29-467B-45D5-A3F4-35EDF2BAB099}" destId="{3A700326-A672-4300-B7AB-92286288126D}" srcOrd="0" destOrd="0" presId="urn:microsoft.com/office/officeart/2018/2/layout/IconLabelList"/>
    <dgm:cxn modelId="{31EF1992-A9FB-45D6-A2E0-F822A761F271}" type="presParOf" srcId="{3A700326-A672-4300-B7AB-92286288126D}" destId="{E5A8A282-3987-484F-822C-00CC9880E746}" srcOrd="0" destOrd="0" presId="urn:microsoft.com/office/officeart/2018/2/layout/IconLabelList"/>
    <dgm:cxn modelId="{DFE7AA49-09EE-41FB-832C-DD4EF88118EC}" type="presParOf" srcId="{3A700326-A672-4300-B7AB-92286288126D}" destId="{E8A4BFED-6FE4-401C-B74A-65061EAAF0E2}" srcOrd="1" destOrd="0" presId="urn:microsoft.com/office/officeart/2018/2/layout/IconLabelList"/>
    <dgm:cxn modelId="{B32AA7F8-CD5C-4C70-942D-DFF5E9C9FC37}" type="presParOf" srcId="{3A700326-A672-4300-B7AB-92286288126D}" destId="{6B1E6715-9ADA-4127-9773-AE851DDD4492}" srcOrd="2" destOrd="0" presId="urn:microsoft.com/office/officeart/2018/2/layout/IconLabelList"/>
    <dgm:cxn modelId="{5F532D6B-D19D-4BCE-BEA4-BF8605919105}" type="presParOf" srcId="{C4BD9A29-467B-45D5-A3F4-35EDF2BAB099}" destId="{D8CD90D2-4D68-4EFE-AF3A-5032DFC09AB4}" srcOrd="1" destOrd="0" presId="urn:microsoft.com/office/officeart/2018/2/layout/IconLabelList"/>
    <dgm:cxn modelId="{1F43808B-1191-40C9-BDD9-07733F93CA37}" type="presParOf" srcId="{C4BD9A29-467B-45D5-A3F4-35EDF2BAB099}" destId="{2BBDB413-25A3-4C00-BBD6-20FC4E433BB0}" srcOrd="2" destOrd="0" presId="urn:microsoft.com/office/officeart/2018/2/layout/IconLabelList"/>
    <dgm:cxn modelId="{AA4842FA-574F-4635-92DE-54E0F082A893}" type="presParOf" srcId="{2BBDB413-25A3-4C00-BBD6-20FC4E433BB0}" destId="{D1C5B1CD-3265-42EB-A7F5-D48063F10F5E}" srcOrd="0" destOrd="0" presId="urn:microsoft.com/office/officeart/2018/2/layout/IconLabelList"/>
    <dgm:cxn modelId="{DCD6B9DD-B36F-4BD1-9E96-C2B6220C12A6}" type="presParOf" srcId="{2BBDB413-25A3-4C00-BBD6-20FC4E433BB0}" destId="{B80850C2-25D8-4EA7-9B00-828FE5C6FB1C}" srcOrd="1" destOrd="0" presId="urn:microsoft.com/office/officeart/2018/2/layout/IconLabelList"/>
    <dgm:cxn modelId="{88CF533F-94A3-4264-AD98-F0923E7BA8B7}" type="presParOf" srcId="{2BBDB413-25A3-4C00-BBD6-20FC4E433BB0}" destId="{1F40FF76-CDAB-4F47-9C33-CC7A6865747A}" srcOrd="2" destOrd="0" presId="urn:microsoft.com/office/officeart/2018/2/layout/IconLabelList"/>
    <dgm:cxn modelId="{74901FFB-1AA6-4B2F-9DF5-EE201B71854D}" type="presParOf" srcId="{C4BD9A29-467B-45D5-A3F4-35EDF2BAB099}" destId="{DCF0550C-57F0-41E6-9B86-5E249BA37E5A}" srcOrd="3" destOrd="0" presId="urn:microsoft.com/office/officeart/2018/2/layout/IconLabelList"/>
    <dgm:cxn modelId="{5B824495-E636-4861-92F5-6137FAF7A035}" type="presParOf" srcId="{C4BD9A29-467B-45D5-A3F4-35EDF2BAB099}" destId="{FA1B21D2-67FB-419E-AF72-39DC7ED4E335}" srcOrd="4" destOrd="0" presId="urn:microsoft.com/office/officeart/2018/2/layout/IconLabelList"/>
    <dgm:cxn modelId="{A279297C-D256-445C-BFEF-172C238F0C28}" type="presParOf" srcId="{FA1B21D2-67FB-419E-AF72-39DC7ED4E335}" destId="{00DEF34F-92E4-471B-A6C0-8669EDF5EE9D}" srcOrd="0" destOrd="0" presId="urn:microsoft.com/office/officeart/2018/2/layout/IconLabelList"/>
    <dgm:cxn modelId="{38B52625-7F3A-460A-ACC1-D68490E11294}" type="presParOf" srcId="{FA1B21D2-67FB-419E-AF72-39DC7ED4E335}" destId="{EDC3A26C-392D-4688-94C8-399F993511ED}" srcOrd="1" destOrd="0" presId="urn:microsoft.com/office/officeart/2018/2/layout/IconLabelList"/>
    <dgm:cxn modelId="{7F4D519D-8243-4BAD-8446-370370B9586E}" type="presParOf" srcId="{FA1B21D2-67FB-419E-AF72-39DC7ED4E335}" destId="{DA6A2158-B085-44A7-A3CC-A84B7E617E0B}" srcOrd="2" destOrd="0" presId="urn:microsoft.com/office/officeart/2018/2/layout/IconLabelList"/>
    <dgm:cxn modelId="{F0272C8E-4D63-4B04-88D1-EBA83092734D}" type="presParOf" srcId="{C4BD9A29-467B-45D5-A3F4-35EDF2BAB099}" destId="{27517C4A-734A-48F8-B3A8-DF23C72D0CBB}" srcOrd="5" destOrd="0" presId="urn:microsoft.com/office/officeart/2018/2/layout/IconLabelList"/>
    <dgm:cxn modelId="{7835FDFF-D856-493A-AC60-9D1CBF2817AA}" type="presParOf" srcId="{C4BD9A29-467B-45D5-A3F4-35EDF2BAB099}" destId="{6E50E84D-F123-4223-ACD0-E3F8A80DC771}" srcOrd="6" destOrd="0" presId="urn:microsoft.com/office/officeart/2018/2/layout/IconLabelList"/>
    <dgm:cxn modelId="{BF63C2E0-7BD1-4659-BFFC-93E46EC501DD}" type="presParOf" srcId="{6E50E84D-F123-4223-ACD0-E3F8A80DC771}" destId="{D3864477-09EA-4FB4-8BD9-220145B96B5D}" srcOrd="0" destOrd="0" presId="urn:microsoft.com/office/officeart/2018/2/layout/IconLabelList"/>
    <dgm:cxn modelId="{23885C99-FC50-420E-9277-B2ED56EC0165}" type="presParOf" srcId="{6E50E84D-F123-4223-ACD0-E3F8A80DC771}" destId="{95515E85-BEBB-44B3-85B3-A211205F3BA7}" srcOrd="1" destOrd="0" presId="urn:microsoft.com/office/officeart/2018/2/layout/IconLabelList"/>
    <dgm:cxn modelId="{BAAC360D-AB1C-4724-9F7E-16AF87E85CC1}" type="presParOf" srcId="{6E50E84D-F123-4223-ACD0-E3F8A80DC771}" destId="{4D5D46A3-B122-4AC3-AEB3-01E1D91232D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D6903F-CF13-4E4F-A171-4403712F8835}">
      <dsp:nvSpPr>
        <dsp:cNvPr id="0" name=""/>
        <dsp:cNvSpPr/>
      </dsp:nvSpPr>
      <dsp:spPr>
        <a:xfrm>
          <a:off x="749161" y="578439"/>
          <a:ext cx="920044" cy="9200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7323F-A701-435F-9446-85EF85BF6D71}">
      <dsp:nvSpPr>
        <dsp:cNvPr id="0" name=""/>
        <dsp:cNvSpPr/>
      </dsp:nvSpPr>
      <dsp:spPr>
        <a:xfrm>
          <a:off x="186912" y="1788021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>
              <a:latin typeface="Century Gothic" panose="020B0502020202020204"/>
            </a:rPr>
            <a:t>Scaricato</a:t>
          </a:r>
          <a:endParaRPr lang="it-IT" sz="2700" kern="1200"/>
        </a:p>
      </dsp:txBody>
      <dsp:txXfrm>
        <a:off x="186912" y="1788021"/>
        <a:ext cx="2044543" cy="720000"/>
      </dsp:txXfrm>
    </dsp:sp>
    <dsp:sp modelId="{03D8347C-8598-40BD-8E1B-939EDC23B970}">
      <dsp:nvSpPr>
        <dsp:cNvPr id="0" name=""/>
        <dsp:cNvSpPr/>
      </dsp:nvSpPr>
      <dsp:spPr>
        <a:xfrm>
          <a:off x="3151500" y="578439"/>
          <a:ext cx="920044" cy="9200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5569A-C45F-4E73-8EDB-F2CB7D02FCBB}">
      <dsp:nvSpPr>
        <dsp:cNvPr id="0" name=""/>
        <dsp:cNvSpPr/>
      </dsp:nvSpPr>
      <dsp:spPr>
        <a:xfrm>
          <a:off x="2589250" y="1788021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>
              <a:latin typeface="Century Gothic" panose="020B0502020202020204"/>
            </a:rPr>
            <a:t>Configurato</a:t>
          </a:r>
          <a:endParaRPr lang="it-IT" sz="2700" kern="1200"/>
        </a:p>
      </dsp:txBody>
      <dsp:txXfrm>
        <a:off x="2589250" y="1788021"/>
        <a:ext cx="2044543" cy="720000"/>
      </dsp:txXfrm>
    </dsp:sp>
    <dsp:sp modelId="{AA0A802E-4E3F-4566-A427-867660E7C1C7}">
      <dsp:nvSpPr>
        <dsp:cNvPr id="0" name=""/>
        <dsp:cNvSpPr/>
      </dsp:nvSpPr>
      <dsp:spPr>
        <a:xfrm>
          <a:off x="5553838" y="578439"/>
          <a:ext cx="920044" cy="9200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B2018-E400-44D0-ABAC-BB9CBBCE399B}">
      <dsp:nvSpPr>
        <dsp:cNvPr id="0" name=""/>
        <dsp:cNvSpPr/>
      </dsp:nvSpPr>
      <dsp:spPr>
        <a:xfrm>
          <a:off x="4991589" y="1788021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>
              <a:latin typeface="Century Gothic" panose="020B0502020202020204"/>
            </a:rPr>
            <a:t>Installato</a:t>
          </a:r>
          <a:endParaRPr lang="it-IT" sz="2700" kern="1200"/>
        </a:p>
      </dsp:txBody>
      <dsp:txXfrm>
        <a:off x="4991589" y="1788021"/>
        <a:ext cx="2044543" cy="720000"/>
      </dsp:txXfrm>
    </dsp:sp>
    <dsp:sp modelId="{977D7710-B3F8-40FC-9E6C-BF39B2DF7A1D}">
      <dsp:nvSpPr>
        <dsp:cNvPr id="0" name=""/>
        <dsp:cNvSpPr/>
      </dsp:nvSpPr>
      <dsp:spPr>
        <a:xfrm>
          <a:off x="7956176" y="578439"/>
          <a:ext cx="920044" cy="92004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906486-0542-42AA-9D71-75D8BAF8ABB0}">
      <dsp:nvSpPr>
        <dsp:cNvPr id="0" name=""/>
        <dsp:cNvSpPr/>
      </dsp:nvSpPr>
      <dsp:spPr>
        <a:xfrm>
          <a:off x="7393927" y="1788021"/>
          <a:ext cx="204454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kern="1200">
              <a:latin typeface="Century Gothic" panose="020B0502020202020204"/>
            </a:rPr>
            <a:t>Testato</a:t>
          </a:r>
        </a:p>
      </dsp:txBody>
      <dsp:txXfrm>
        <a:off x="7393927" y="1788021"/>
        <a:ext cx="204454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CE9E9-0442-4A16-BE86-44AC388755AE}">
      <dsp:nvSpPr>
        <dsp:cNvPr id="0" name=""/>
        <dsp:cNvSpPr/>
      </dsp:nvSpPr>
      <dsp:spPr>
        <a:xfrm>
          <a:off x="933" y="1465641"/>
          <a:ext cx="1237203" cy="1237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Test MISP</a:t>
          </a:r>
          <a:endParaRPr lang="it-IT" sz="1200" kern="1200" dirty="0"/>
        </a:p>
      </dsp:txBody>
      <dsp:txXfrm>
        <a:off x="182117" y="1646825"/>
        <a:ext cx="874835" cy="874835"/>
      </dsp:txXfrm>
    </dsp:sp>
    <dsp:sp modelId="{D262AAEF-62BE-4F9C-B2D5-6272CB653565}">
      <dsp:nvSpPr>
        <dsp:cNvPr id="0" name=""/>
        <dsp:cNvSpPr/>
      </dsp:nvSpPr>
      <dsp:spPr>
        <a:xfrm>
          <a:off x="1338597" y="1725453"/>
          <a:ext cx="717578" cy="717578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/>
        </a:p>
      </dsp:txBody>
      <dsp:txXfrm>
        <a:off x="1433712" y="1999855"/>
        <a:ext cx="527348" cy="168774"/>
      </dsp:txXfrm>
    </dsp:sp>
    <dsp:sp modelId="{94343AA7-9926-4BF1-859C-817E97FD4A24}">
      <dsp:nvSpPr>
        <dsp:cNvPr id="0" name=""/>
        <dsp:cNvSpPr/>
      </dsp:nvSpPr>
      <dsp:spPr>
        <a:xfrm>
          <a:off x="2156636" y="1465641"/>
          <a:ext cx="1237203" cy="1237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/>
            <a:t>Test interazione MISP OpenCTI</a:t>
          </a:r>
          <a:endParaRPr lang="en-US" sz="1200" kern="1200" dirty="0"/>
        </a:p>
      </dsp:txBody>
      <dsp:txXfrm>
        <a:off x="2337820" y="1646825"/>
        <a:ext cx="874835" cy="874835"/>
      </dsp:txXfrm>
    </dsp:sp>
    <dsp:sp modelId="{3F94C543-73D9-4EEB-BC25-CA86F24B4CBE}">
      <dsp:nvSpPr>
        <dsp:cNvPr id="0" name=""/>
        <dsp:cNvSpPr/>
      </dsp:nvSpPr>
      <dsp:spPr>
        <a:xfrm>
          <a:off x="3494301" y="1725453"/>
          <a:ext cx="717578" cy="717578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000" kern="1200"/>
        </a:p>
      </dsp:txBody>
      <dsp:txXfrm>
        <a:off x="3589416" y="1873274"/>
        <a:ext cx="527348" cy="421936"/>
      </dsp:txXfrm>
    </dsp:sp>
    <dsp:sp modelId="{F11C62A8-7726-4331-86E3-68358D70BD83}">
      <dsp:nvSpPr>
        <dsp:cNvPr id="0" name=""/>
        <dsp:cNvSpPr/>
      </dsp:nvSpPr>
      <dsp:spPr>
        <a:xfrm>
          <a:off x="4312340" y="1465641"/>
          <a:ext cx="1237203" cy="123720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Scenario di test</a:t>
          </a:r>
          <a:endParaRPr lang="it-IT" sz="1200" kern="1200" dirty="0"/>
        </a:p>
      </dsp:txBody>
      <dsp:txXfrm>
        <a:off x="4493524" y="1646825"/>
        <a:ext cx="874835" cy="8748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369914-8736-4A26-B674-91B904F82DC5}">
      <dsp:nvSpPr>
        <dsp:cNvPr id="0" name=""/>
        <dsp:cNvSpPr/>
      </dsp:nvSpPr>
      <dsp:spPr>
        <a:xfrm>
          <a:off x="0" y="524859"/>
          <a:ext cx="7304689" cy="456543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C63DC9-0844-4085-AFB6-E6502EF809DD}">
      <dsp:nvSpPr>
        <dsp:cNvPr id="0" name=""/>
        <dsp:cNvSpPr/>
      </dsp:nvSpPr>
      <dsp:spPr>
        <a:xfrm>
          <a:off x="719511" y="3919713"/>
          <a:ext cx="168007" cy="16800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F9DF4-D36B-4C67-A7E8-4A5B00824DC9}">
      <dsp:nvSpPr>
        <dsp:cNvPr id="0" name=""/>
        <dsp:cNvSpPr/>
      </dsp:nvSpPr>
      <dsp:spPr>
        <a:xfrm>
          <a:off x="803515" y="4003717"/>
          <a:ext cx="956914" cy="10865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024" tIns="0" rIns="0" bIns="0" numCol="1" spcCol="127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/>
            <a:t>Individuazione della struttura dei dati</a:t>
          </a:r>
        </a:p>
      </dsp:txBody>
      <dsp:txXfrm>
        <a:off x="803515" y="4003717"/>
        <a:ext cx="956914" cy="1086572"/>
      </dsp:txXfrm>
    </dsp:sp>
    <dsp:sp modelId="{FFD9BB0E-10F1-497C-B90F-9D3BD9867232}">
      <dsp:nvSpPr>
        <dsp:cNvPr id="0" name=""/>
        <dsp:cNvSpPr/>
      </dsp:nvSpPr>
      <dsp:spPr>
        <a:xfrm>
          <a:off x="1628945" y="3045890"/>
          <a:ext cx="262968" cy="2629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584AA-C25F-4B2E-B349-F412A4FA074F}">
      <dsp:nvSpPr>
        <dsp:cNvPr id="0" name=""/>
        <dsp:cNvSpPr/>
      </dsp:nvSpPr>
      <dsp:spPr>
        <a:xfrm>
          <a:off x="1760430" y="3177374"/>
          <a:ext cx="1212578" cy="1912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342" tIns="0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latin typeface="Century Gothic" panose="020B0502020202020204"/>
            </a:rPr>
            <a:t>Configurazione</a:t>
          </a:r>
          <a:endParaRPr lang="it-IT" sz="900" kern="1200" dirty="0"/>
        </a:p>
      </dsp:txBody>
      <dsp:txXfrm>
        <a:off x="1760430" y="3177374"/>
        <a:ext cx="1212578" cy="1912915"/>
      </dsp:txXfrm>
    </dsp:sp>
    <dsp:sp modelId="{316388E8-1858-470B-BEF7-8328AC7DDC93}">
      <dsp:nvSpPr>
        <dsp:cNvPr id="0" name=""/>
        <dsp:cNvSpPr/>
      </dsp:nvSpPr>
      <dsp:spPr>
        <a:xfrm>
          <a:off x="2797695" y="2349205"/>
          <a:ext cx="350625" cy="350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7FB9FE-46F7-4E06-9599-9AB3D548F9F2}">
      <dsp:nvSpPr>
        <dsp:cNvPr id="0" name=""/>
        <dsp:cNvSpPr/>
      </dsp:nvSpPr>
      <dsp:spPr>
        <a:xfrm>
          <a:off x="2973008" y="2524518"/>
          <a:ext cx="1409804" cy="256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5789" tIns="0" rIns="0" bIns="0" numCol="1" spcCol="127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latin typeface="Century Gothic" panose="020B0502020202020204"/>
            </a:rPr>
            <a:t>Sviluppo</a:t>
          </a:r>
          <a:endParaRPr lang="it-IT" sz="900" kern="1200" dirty="0"/>
        </a:p>
      </dsp:txBody>
      <dsp:txXfrm>
        <a:off x="2973008" y="2524518"/>
        <a:ext cx="1409804" cy="2565772"/>
      </dsp:txXfrm>
    </dsp:sp>
    <dsp:sp modelId="{5F9D4798-6CAD-4E9B-82B9-41003C341FAB}">
      <dsp:nvSpPr>
        <dsp:cNvPr id="0" name=""/>
        <dsp:cNvSpPr/>
      </dsp:nvSpPr>
      <dsp:spPr>
        <a:xfrm>
          <a:off x="4156368" y="1805006"/>
          <a:ext cx="452890" cy="4528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8413BE-0F3D-4E31-B68C-E141A1EBC41D}">
      <dsp:nvSpPr>
        <dsp:cNvPr id="0" name=""/>
        <dsp:cNvSpPr/>
      </dsp:nvSpPr>
      <dsp:spPr>
        <a:xfrm>
          <a:off x="4382813" y="2031451"/>
          <a:ext cx="1460937" cy="3058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77" tIns="0" rIns="0" bIns="0" numCol="1" spcCol="1270" anchor="t" anchorCtr="0">
          <a:noAutofit/>
        </a:bodyPr>
        <a:lstStyle/>
        <a:p>
          <a:pPr marL="0" lvl="0" indent="0" algn="l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latin typeface="Century Gothic" panose="020B0502020202020204"/>
            </a:rPr>
            <a:t>Creazione immagine docker</a:t>
          </a:r>
        </a:p>
      </dsp:txBody>
      <dsp:txXfrm>
        <a:off x="4382813" y="2031451"/>
        <a:ext cx="1460937" cy="3058838"/>
      </dsp:txXfrm>
    </dsp:sp>
    <dsp:sp modelId="{E7AE5752-6324-4601-AA73-657A5E08089B}">
      <dsp:nvSpPr>
        <dsp:cNvPr id="0" name=""/>
        <dsp:cNvSpPr/>
      </dsp:nvSpPr>
      <dsp:spPr>
        <a:xfrm>
          <a:off x="5555215" y="1441598"/>
          <a:ext cx="577070" cy="5770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F8660A-3FA5-4128-8AE1-5EC4E9D30646}">
      <dsp:nvSpPr>
        <dsp:cNvPr id="0" name=""/>
        <dsp:cNvSpPr/>
      </dsp:nvSpPr>
      <dsp:spPr>
        <a:xfrm>
          <a:off x="5843751" y="1730133"/>
          <a:ext cx="1460937" cy="3360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5778" tIns="0" rIns="0" bIns="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900" kern="1200" dirty="0">
              <a:latin typeface="Century Gothic" panose="020B0502020202020204"/>
            </a:rPr>
            <a:t> Aggiornamento dello stack</a:t>
          </a:r>
          <a:endParaRPr lang="it-IT" sz="900" kern="1200" dirty="0"/>
        </a:p>
      </dsp:txBody>
      <dsp:txXfrm>
        <a:off x="5843751" y="1730133"/>
        <a:ext cx="1460937" cy="33601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52AAB-0D04-49C6-8F74-E5B1E04E1ABE}">
      <dsp:nvSpPr>
        <dsp:cNvPr id="0" name=""/>
        <dsp:cNvSpPr/>
      </dsp:nvSpPr>
      <dsp:spPr>
        <a:xfrm>
          <a:off x="1344562" y="1100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Presente nella lista dei connettori</a:t>
          </a:r>
          <a:endParaRPr lang="it-IT" sz="1200" kern="1200" dirty="0"/>
        </a:p>
      </dsp:txBody>
      <dsp:txXfrm>
        <a:off x="1387163" y="43701"/>
        <a:ext cx="1257391" cy="787484"/>
      </dsp:txXfrm>
    </dsp:sp>
    <dsp:sp modelId="{ABFEACF2-8FD9-4AD6-B6E4-3CCD24B44BE8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1845489" y="219944"/>
              </a:moveTo>
              <a:arcTo wR="1164429" hR="1164429" stAng="18347705" swAng="3648680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67467-F8EB-4221-A7C6-151161485164}">
      <dsp:nvSpPr>
        <dsp:cNvPr id="0" name=""/>
        <dsp:cNvSpPr/>
      </dsp:nvSpPr>
      <dsp:spPr>
        <a:xfrm>
          <a:off x="2352987" y="1747744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Ha importato report</a:t>
          </a:r>
          <a:endParaRPr lang="it-IT" sz="1200" kern="1200" dirty="0"/>
        </a:p>
      </dsp:txBody>
      <dsp:txXfrm>
        <a:off x="2395588" y="1790345"/>
        <a:ext cx="1257391" cy="787484"/>
      </dsp:txXfrm>
    </dsp:sp>
    <dsp:sp modelId="{F5226E17-EAB4-456B-93A5-242D5F943358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1718831" y="2188408"/>
              </a:moveTo>
              <a:arcTo wR="1164429" hR="1164429" stAng="3694081" swAng="3411839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BA419-E261-49B6-8A17-A37F851FD246}">
      <dsp:nvSpPr>
        <dsp:cNvPr id="0" name=""/>
        <dsp:cNvSpPr/>
      </dsp:nvSpPr>
      <dsp:spPr>
        <a:xfrm>
          <a:off x="336137" y="1747744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Ha importato report correttamente</a:t>
          </a:r>
          <a:endParaRPr lang="it-IT" sz="1200" kern="1200" dirty="0"/>
        </a:p>
      </dsp:txBody>
      <dsp:txXfrm>
        <a:off x="378738" y="1790345"/>
        <a:ext cx="1257391" cy="787484"/>
      </dsp:txXfrm>
    </dsp:sp>
    <dsp:sp modelId="{BF5A09B0-EC2B-4F72-8983-D1CE8EF34D3F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7731" y="1298394"/>
              </a:moveTo>
              <a:arcTo wR="1164429" hR="1164429" stAng="10403616" swAng="3648680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252AAB-0D04-49C6-8F74-E5B1E04E1ABE}">
      <dsp:nvSpPr>
        <dsp:cNvPr id="0" name=""/>
        <dsp:cNvSpPr/>
      </dsp:nvSpPr>
      <dsp:spPr>
        <a:xfrm>
          <a:off x="1344562" y="1100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Presente nella lista dei connettori</a:t>
          </a:r>
          <a:endParaRPr lang="it-IT" sz="1200" kern="1200" dirty="0"/>
        </a:p>
      </dsp:txBody>
      <dsp:txXfrm>
        <a:off x="1387163" y="43701"/>
        <a:ext cx="1257391" cy="787484"/>
      </dsp:txXfrm>
    </dsp:sp>
    <dsp:sp modelId="{ABFEACF2-8FD9-4AD6-B6E4-3CCD24B44BE8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1845489" y="219944"/>
              </a:moveTo>
              <a:arcTo wR="1164429" hR="1164429" stAng="18347705" swAng="3648680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067467-F8EB-4221-A7C6-151161485164}">
      <dsp:nvSpPr>
        <dsp:cNvPr id="0" name=""/>
        <dsp:cNvSpPr/>
      </dsp:nvSpPr>
      <dsp:spPr>
        <a:xfrm>
          <a:off x="2352987" y="1747744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Ha arricchito le informazioni</a:t>
          </a:r>
          <a:endParaRPr lang="it-IT" sz="1200" kern="1200" dirty="0"/>
        </a:p>
      </dsp:txBody>
      <dsp:txXfrm>
        <a:off x="2395588" y="1790345"/>
        <a:ext cx="1257391" cy="787484"/>
      </dsp:txXfrm>
    </dsp:sp>
    <dsp:sp modelId="{F5226E17-EAB4-456B-93A5-242D5F943358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1718831" y="2188408"/>
              </a:moveTo>
              <a:arcTo wR="1164429" hR="1164429" stAng="3694081" swAng="3411839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BA419-E261-49B6-8A17-A37F851FD246}">
      <dsp:nvSpPr>
        <dsp:cNvPr id="0" name=""/>
        <dsp:cNvSpPr/>
      </dsp:nvSpPr>
      <dsp:spPr>
        <a:xfrm>
          <a:off x="336137" y="1747744"/>
          <a:ext cx="1342593" cy="872686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kern="1200" dirty="0">
              <a:latin typeface="Century Gothic" panose="020B0502020202020204"/>
            </a:rPr>
            <a:t>Ha arricchito le informazioni correttamente</a:t>
          </a:r>
          <a:endParaRPr lang="it-IT" sz="1200" kern="1200" dirty="0"/>
        </a:p>
      </dsp:txBody>
      <dsp:txXfrm>
        <a:off x="378738" y="1790345"/>
        <a:ext cx="1257391" cy="787484"/>
      </dsp:txXfrm>
    </dsp:sp>
    <dsp:sp modelId="{BF5A09B0-EC2B-4F72-8983-D1CE8EF34D3F}">
      <dsp:nvSpPr>
        <dsp:cNvPr id="0" name=""/>
        <dsp:cNvSpPr/>
      </dsp:nvSpPr>
      <dsp:spPr>
        <a:xfrm>
          <a:off x="851430" y="437443"/>
          <a:ext cx="2328858" cy="2328858"/>
        </a:xfrm>
        <a:custGeom>
          <a:avLst/>
          <a:gdLst/>
          <a:ahLst/>
          <a:cxnLst/>
          <a:rect l="0" t="0" r="0" b="0"/>
          <a:pathLst>
            <a:path>
              <a:moveTo>
                <a:pt x="7731" y="1298394"/>
              </a:moveTo>
              <a:arcTo wR="1164429" hR="1164429" stAng="10403616" swAng="3648680"/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8A282-3987-484F-822C-00CC9880E746}">
      <dsp:nvSpPr>
        <dsp:cNvPr id="0" name=""/>
        <dsp:cNvSpPr/>
      </dsp:nvSpPr>
      <dsp:spPr>
        <a:xfrm>
          <a:off x="2062597" y="362132"/>
          <a:ext cx="791015" cy="7910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1E6715-9ADA-4127-9773-AE851DDD4492}">
      <dsp:nvSpPr>
        <dsp:cNvPr id="0" name=""/>
        <dsp:cNvSpPr/>
      </dsp:nvSpPr>
      <dsp:spPr>
        <a:xfrm>
          <a:off x="1579199" y="1416819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L’integrazione delle informazioni è un valore aggiunto</a:t>
          </a:r>
          <a:endParaRPr lang="en-US" sz="1100" kern="1200"/>
        </a:p>
      </dsp:txBody>
      <dsp:txXfrm>
        <a:off x="1579199" y="1416819"/>
        <a:ext cx="1757812" cy="703125"/>
      </dsp:txXfrm>
    </dsp:sp>
    <dsp:sp modelId="{D1C5B1CD-3265-42EB-A7F5-D48063F10F5E}">
      <dsp:nvSpPr>
        <dsp:cNvPr id="0" name=""/>
        <dsp:cNvSpPr/>
      </dsp:nvSpPr>
      <dsp:spPr>
        <a:xfrm>
          <a:off x="4128027" y="362132"/>
          <a:ext cx="791015" cy="7910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40FF76-CDAB-4F47-9C33-CC7A6865747A}">
      <dsp:nvSpPr>
        <dsp:cNvPr id="0" name=""/>
        <dsp:cNvSpPr/>
      </dsp:nvSpPr>
      <dsp:spPr>
        <a:xfrm>
          <a:off x="3644628" y="1416819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La possibilità di utilizzare formati standard (Stix2) favorisce l’integrazione</a:t>
          </a:r>
          <a:endParaRPr lang="en-US" sz="1100" kern="1200"/>
        </a:p>
      </dsp:txBody>
      <dsp:txXfrm>
        <a:off x="3644628" y="1416819"/>
        <a:ext cx="1757812" cy="703125"/>
      </dsp:txXfrm>
    </dsp:sp>
    <dsp:sp modelId="{00DEF34F-92E4-471B-A6C0-8669EDF5EE9D}">
      <dsp:nvSpPr>
        <dsp:cNvPr id="0" name=""/>
        <dsp:cNvSpPr/>
      </dsp:nvSpPr>
      <dsp:spPr>
        <a:xfrm>
          <a:off x="6193457" y="362132"/>
          <a:ext cx="791015" cy="7910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6A2158-B085-44A7-A3CC-A84B7E617E0B}">
      <dsp:nvSpPr>
        <dsp:cNvPr id="0" name=""/>
        <dsp:cNvSpPr/>
      </dsp:nvSpPr>
      <dsp:spPr>
        <a:xfrm>
          <a:off x="5710058" y="1416819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Le informazioni sono preziose</a:t>
          </a:r>
          <a:endParaRPr lang="en-US" sz="1100" kern="1200"/>
        </a:p>
      </dsp:txBody>
      <dsp:txXfrm>
        <a:off x="5710058" y="1416819"/>
        <a:ext cx="1757812" cy="703125"/>
      </dsp:txXfrm>
    </dsp:sp>
    <dsp:sp modelId="{D3864477-09EA-4FB4-8BD9-220145B96B5D}">
      <dsp:nvSpPr>
        <dsp:cNvPr id="0" name=""/>
        <dsp:cNvSpPr/>
      </dsp:nvSpPr>
      <dsp:spPr>
        <a:xfrm>
          <a:off x="8258886" y="362132"/>
          <a:ext cx="791015" cy="7910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D46A3-B122-4AC3-AEB3-01E1D91232D5}">
      <dsp:nvSpPr>
        <dsp:cNvPr id="0" name=""/>
        <dsp:cNvSpPr/>
      </dsp:nvSpPr>
      <dsp:spPr>
        <a:xfrm>
          <a:off x="7775488" y="1416819"/>
          <a:ext cx="1757812" cy="703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/>
            <a:t>L’analista dispone di un elevato numero di strumenti per fare l’analisi</a:t>
          </a:r>
          <a:endParaRPr lang="en-US" sz="1100" kern="1200"/>
        </a:p>
      </dsp:txBody>
      <dsp:txXfrm>
        <a:off x="7775488" y="1416819"/>
        <a:ext cx="1757812" cy="703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4EE1A-75ED-3441-B6D9-A73768274A49}" type="datetimeFigureOut">
              <a:rPr lang="it-IT" smtClean="0"/>
              <a:t>21/12/21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6B2398-3C4E-9E4E-A8B0-A1F8DE7EA3D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9425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865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TrendMicro</a:t>
            </a:r>
            <a:r>
              <a:rPr lang="it-IT" dirty="0"/>
              <a:t> è stato sviluppato come connettore di </a:t>
            </a:r>
            <a:r>
              <a:rPr lang="it-IT" dirty="0" err="1"/>
              <a:t>external</a:t>
            </a:r>
            <a:r>
              <a:rPr lang="it-IT" dirty="0"/>
              <a:t> import. Nello specifico </a:t>
            </a:r>
            <a:r>
              <a:rPr lang="it-IT" dirty="0" err="1"/>
              <a:t>TrendMicro</a:t>
            </a:r>
            <a:r>
              <a:rPr lang="it-IT" dirty="0"/>
              <a:t> importa report e osservabili 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2363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3369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Integrazione info inteso come : non dover andare a prendere le info nelle varie piattaforme, web, </a:t>
            </a:r>
            <a:r>
              <a:rPr lang="it-IT" dirty="0" err="1"/>
              <a:t>ecc</a:t>
            </a:r>
            <a:r>
              <a:rPr lang="it-IT" dirty="0"/>
              <a:t> (</a:t>
            </a:r>
            <a:r>
              <a:rPr lang="it-IT" dirty="0" err="1"/>
              <a:t>kaspersky</a:t>
            </a:r>
            <a:r>
              <a:rPr lang="it-IT" dirty="0"/>
              <a:t>, </a:t>
            </a:r>
            <a:r>
              <a:rPr lang="it-IT" dirty="0" err="1"/>
              <a:t>Misp</a:t>
            </a:r>
            <a:r>
              <a:rPr lang="it-IT" dirty="0"/>
              <a:t>, ..) ma le abbiamo tutte in </a:t>
            </a:r>
            <a:r>
              <a:rPr lang="it-IT" dirty="0" err="1"/>
              <a:t>opencti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867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1551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8551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it-IT" i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2169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it-IT" i="1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340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9577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625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TrendMicro</a:t>
            </a:r>
            <a:r>
              <a:rPr lang="it-IT" dirty="0"/>
              <a:t> è stato sviluppato come connettore di </a:t>
            </a:r>
            <a:r>
              <a:rPr lang="it-IT" dirty="0" err="1"/>
              <a:t>external</a:t>
            </a:r>
            <a:r>
              <a:rPr lang="it-IT" dirty="0"/>
              <a:t> import. Nello specifico </a:t>
            </a:r>
            <a:r>
              <a:rPr lang="it-IT" dirty="0" err="1"/>
              <a:t>TrendMicro</a:t>
            </a:r>
            <a:r>
              <a:rPr lang="it-IT" dirty="0"/>
              <a:t> importa report e osservabili 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564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6B2398-3C4E-9E4E-A8B0-A1F8DE7EA3DE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6463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12/21/21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59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864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14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4893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774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10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794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4280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235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172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6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4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79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72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45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1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12/21/21</a:t>
            </a:fld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49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2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3.png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29.jpeg"/><Relationship Id="rId5" Type="http://schemas.openxmlformats.org/officeDocument/2006/relationships/diagramLayout" Target="../diagrams/layout4.xml"/><Relationship Id="rId10" Type="http://schemas.openxmlformats.org/officeDocument/2006/relationships/image" Target="../media/image30.png"/><Relationship Id="rId4" Type="http://schemas.openxmlformats.org/officeDocument/2006/relationships/diagramData" Target="../diagrams/data4.xml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11" Type="http://schemas.openxmlformats.org/officeDocument/2006/relationships/image" Target="../media/image35.png"/><Relationship Id="rId5" Type="http://schemas.openxmlformats.org/officeDocument/2006/relationships/diagramData" Target="../diagrams/data5.xml"/><Relationship Id="rId10" Type="http://schemas.openxmlformats.org/officeDocument/2006/relationships/image" Target="../media/image39.jpg"/><Relationship Id="rId4" Type="http://schemas.openxmlformats.org/officeDocument/2006/relationships/image" Target="../media/image29.jpeg"/><Relationship Id="rId9" Type="http://schemas.microsoft.com/office/2007/relationships/diagramDrawing" Target="../diagrams/drawing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cid:image001.png@01D7DFCF.5E2CAF10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1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microsoft.com/office/2007/relationships/diagramDrawing" Target="../diagrams/drawing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2C1C89E3-9439-114D-A87B-84454F1BFC5C}"/>
              </a:ext>
            </a:extLst>
          </p:cNvPr>
          <p:cNvSpPr txBox="1">
            <a:spLocks/>
          </p:cNvSpPr>
          <p:nvPr/>
        </p:nvSpPr>
        <p:spPr bwMode="gray">
          <a:xfrm>
            <a:off x="3377118" y="2912650"/>
            <a:ext cx="5437763" cy="9311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  <a:latin typeface="Tw Cen MT" panose="020B0602020104020603" pitchFamily="34" charset="0"/>
              </a:rPr>
              <a:t>OpenCTI Platform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A44F26DA-026E-364A-BB7A-831BD4C9F080}"/>
              </a:ext>
            </a:extLst>
          </p:cNvPr>
          <p:cNvSpPr txBox="1">
            <a:spLocks/>
          </p:cNvSpPr>
          <p:nvPr/>
        </p:nvSpPr>
        <p:spPr>
          <a:xfrm>
            <a:off x="1059367" y="4322549"/>
            <a:ext cx="4237461" cy="93119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600" cap="all" dirty="0">
                <a:solidFill>
                  <a:schemeClr val="bg1"/>
                </a:solidFill>
              </a:rPr>
              <a:t>Docente: Corrado Aaron Visaggio</a:t>
            </a:r>
          </a:p>
          <a:p>
            <a:pPr marL="0" indent="0">
              <a:buNone/>
            </a:pPr>
            <a:r>
              <a:rPr lang="it-IT" sz="1600" cap="all" dirty="0">
                <a:solidFill>
                  <a:schemeClr val="bg1"/>
                </a:solidFill>
              </a:rPr>
              <a:t>Assistente: Pietro Melillo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87A8031-8E09-144C-8617-5A8BDE859C33}"/>
              </a:ext>
            </a:extLst>
          </p:cNvPr>
          <p:cNvSpPr txBox="1"/>
          <p:nvPr/>
        </p:nvSpPr>
        <p:spPr>
          <a:xfrm>
            <a:off x="2497061" y="788479"/>
            <a:ext cx="7583648" cy="17871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chemeClr val="bg1"/>
                </a:solidFill>
              </a:rPr>
              <a:t>UNIVERSITÀ DEGLI STUDI DEL SANNIO</a:t>
            </a:r>
          </a:p>
          <a:p>
            <a:pPr algn="ctr">
              <a:lnSpc>
                <a:spcPct val="150000"/>
              </a:lnSpc>
            </a:pPr>
            <a:r>
              <a:rPr lang="it-IT" i="1" dirty="0">
                <a:solidFill>
                  <a:schemeClr val="bg1"/>
                </a:solidFill>
              </a:rPr>
              <a:t>Dipartimento di Ingegneria</a:t>
            </a:r>
          </a:p>
          <a:p>
            <a:pPr algn="ctr">
              <a:lnSpc>
                <a:spcPct val="150000"/>
              </a:lnSpc>
            </a:pPr>
            <a:r>
              <a:rPr lang="it-IT" i="1" dirty="0">
                <a:solidFill>
                  <a:schemeClr val="bg1"/>
                </a:solidFill>
              </a:rPr>
              <a:t>Corso di Laurea Magistrale in Ingegneria Informatica</a:t>
            </a:r>
          </a:p>
          <a:p>
            <a:pPr algn="ctr">
              <a:lnSpc>
                <a:spcPct val="150000"/>
              </a:lnSpc>
            </a:pPr>
            <a:r>
              <a:rPr lang="it-IT" sz="2000" b="1" dirty="0">
                <a:solidFill>
                  <a:schemeClr val="bg1"/>
                </a:solidFill>
              </a:rPr>
              <a:t>CORSO DI SICUREZZA DELLE RETI E DEI SISTEMI SOFTWARE </a:t>
            </a:r>
          </a:p>
        </p:txBody>
      </p:sp>
      <p:pic>
        <p:nvPicPr>
          <p:cNvPr id="13" name="Immagine 12" descr="Immagine che contiene stanza&#10;&#10;Descrizione generata automaticamente">
            <a:extLst>
              <a:ext uri="{FF2B5EF4-FFF2-40B4-BE49-F238E27FC236}">
                <a16:creationId xmlns:a16="http://schemas.microsoft.com/office/drawing/2014/main" id="{F8FBD8B1-FDFD-A74F-8D69-901FD3438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80" y="613773"/>
            <a:ext cx="1780228" cy="19771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354AE30-B685-8C4E-8BDA-A2D609696C4F}"/>
              </a:ext>
            </a:extLst>
          </p:cNvPr>
          <p:cNvSpPr txBox="1"/>
          <p:nvPr/>
        </p:nvSpPr>
        <p:spPr>
          <a:xfrm>
            <a:off x="4906535" y="5929459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cap="all" dirty="0">
                <a:solidFill>
                  <a:schemeClr val="bg1"/>
                </a:solidFill>
              </a:rPr>
              <a:t>a. A. 2021/2022 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90AEF16-C53F-F145-8570-8083BE72DDA5}"/>
              </a:ext>
            </a:extLst>
          </p:cNvPr>
          <p:cNvSpPr txBox="1"/>
          <p:nvPr/>
        </p:nvSpPr>
        <p:spPr>
          <a:xfrm>
            <a:off x="7324037" y="4333699"/>
            <a:ext cx="47118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cap="all" dirty="0">
                <a:solidFill>
                  <a:schemeClr val="bg1"/>
                </a:solidFill>
              </a:rPr>
              <a:t>STUDENTI:</a:t>
            </a:r>
          </a:p>
          <a:p>
            <a:r>
              <a:rPr lang="it-IT" sz="1600" cap="all" dirty="0">
                <a:solidFill>
                  <a:schemeClr val="bg1"/>
                </a:solidFill>
              </a:rPr>
              <a:t>Vitagliano pietro Mat.: 399000461</a:t>
            </a:r>
          </a:p>
          <a:p>
            <a:r>
              <a:rPr lang="it-IT" sz="1600" cap="all" dirty="0">
                <a:solidFill>
                  <a:schemeClr val="bg1"/>
                </a:solidFill>
              </a:rPr>
              <a:t>Petraccaro Angelo Mat.: 399000428</a:t>
            </a:r>
          </a:p>
          <a:p>
            <a:r>
              <a:rPr lang="it-IT" sz="1600" cap="all" dirty="0">
                <a:solidFill>
                  <a:schemeClr val="bg1"/>
                </a:solidFill>
              </a:rPr>
              <a:t>RAPUANO ANTONIO mat.: 399000429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187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rend Micro: nel 2020 bloccate 16,7 milioni di e-mail ad alto rischio sulla  scia della pandemia di COVID-19 | Il corriere della sicurezza">
            <a:extLst>
              <a:ext uri="{FF2B5EF4-FFF2-40B4-BE49-F238E27FC236}">
                <a16:creationId xmlns:a16="http://schemas.microsoft.com/office/drawing/2014/main" id="{EACE00AC-1497-4F02-AC15-D33338E7C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75" y="-309994"/>
            <a:ext cx="1502105" cy="151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magine 6" descr="Immagine che contiene testo, interni&#10;&#10;Descrizione generata automaticamente">
            <a:extLst>
              <a:ext uri="{FF2B5EF4-FFF2-40B4-BE49-F238E27FC236}">
                <a16:creationId xmlns:a16="http://schemas.microsoft.com/office/drawing/2014/main" id="{961DD7F9-34EC-40F7-B89B-741D693EC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643" y="5516380"/>
            <a:ext cx="8177433" cy="1107492"/>
          </a:xfrm>
          <a:prstGeom prst="rect">
            <a:avLst/>
          </a:prstGeom>
        </p:spPr>
      </p:pic>
      <p:pic>
        <p:nvPicPr>
          <p:cNvPr id="80" name="Immagine 80" descr="Immagine che contiene testo&#10;&#10;Descrizione generata automaticamente">
            <a:extLst>
              <a:ext uri="{FF2B5EF4-FFF2-40B4-BE49-F238E27FC236}">
                <a16:creationId xmlns:a16="http://schemas.microsoft.com/office/drawing/2014/main" id="{CC912250-DCBC-4D84-9097-8C4AE560C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28" y="862266"/>
            <a:ext cx="6448656" cy="3522211"/>
          </a:xfrm>
          <a:prstGeom prst="rect">
            <a:avLst/>
          </a:prstGeom>
        </p:spPr>
      </p:pic>
      <p:graphicFrame>
        <p:nvGraphicFramePr>
          <p:cNvPr id="8" name="Diagramma 43">
            <a:extLst>
              <a:ext uri="{FF2B5EF4-FFF2-40B4-BE49-F238E27FC236}">
                <a16:creationId xmlns:a16="http://schemas.microsoft.com/office/drawing/2014/main" id="{4CFCA769-2069-A04D-A0A6-0865AAAE3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8076776"/>
              </p:ext>
            </p:extLst>
          </p:nvPr>
        </p:nvGraphicFramePr>
        <p:xfrm>
          <a:off x="2443655" y="862266"/>
          <a:ext cx="7304689" cy="5615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05615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24F363F7-647E-4505-8368-F4FF052E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D22E02-5F6D-4EB8-9FF4-1B6891F63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4EE86-9104-417E-B2E9-FA776DA58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9BD0628-EA93-4A45-862B-DD9D8D02B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800338F-FF67-422B-B0D4-3E9DA0BBA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5C0AE3A-5BE1-4AD1-9948-1A87D70CA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6B96D4-DF8C-4958-8EEA-BC4F3712E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FA3826-753A-4893-ABFE-0F98B747E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4F0035B9-C284-4C13-BEB7-9547D7B0E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59813D2B-61AD-41E6-8F8C-41124027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49DE16CB-3E0E-4B90-9536-9DD78517F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EE78BCF7-73BC-47E9-BE22-8C6D3D1C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864B6A-95A4-40E8-A88F-F267933AC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7594172-8D47-4E86-A555-0B36C60AB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43F93006-B4DC-450A-9417-FC82818C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5797D33B-24CC-4A76-AAD9-1D545DF1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" name="Diagramma 7">
            <a:extLst>
              <a:ext uri="{FF2B5EF4-FFF2-40B4-BE49-F238E27FC236}">
                <a16:creationId xmlns:a16="http://schemas.microsoft.com/office/drawing/2014/main" id="{BCB3ABC3-6D7D-4754-A040-C5326998A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537216"/>
              </p:ext>
            </p:extLst>
          </p:nvPr>
        </p:nvGraphicFramePr>
        <p:xfrm>
          <a:off x="362006" y="2236894"/>
          <a:ext cx="4031719" cy="292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" name="Immagine 102" descr="Immagine che contiene testo, screenshot, monitor, schermo&#10;&#10;Descrizione generata automaticamente">
            <a:extLst>
              <a:ext uri="{FF2B5EF4-FFF2-40B4-BE49-F238E27FC236}">
                <a16:creationId xmlns:a16="http://schemas.microsoft.com/office/drawing/2014/main" id="{17C8EFDD-B2E1-4A68-834C-DB21FC52D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0222" y="1772180"/>
            <a:ext cx="7479719" cy="3902458"/>
          </a:xfrm>
          <a:prstGeom prst="rect">
            <a:avLst/>
          </a:prstGeom>
        </p:spPr>
      </p:pic>
      <p:sp>
        <p:nvSpPr>
          <p:cNvPr id="105" name="Titolo 1">
            <a:extLst>
              <a:ext uri="{FF2B5EF4-FFF2-40B4-BE49-F238E27FC236}">
                <a16:creationId xmlns:a16="http://schemas.microsoft.com/office/drawing/2014/main" id="{0699624F-6D2B-45BC-A1FC-96128D3B5B32}"/>
              </a:ext>
            </a:extLst>
          </p:cNvPr>
          <p:cNvSpPr txBox="1">
            <a:spLocks/>
          </p:cNvSpPr>
          <p:nvPr/>
        </p:nvSpPr>
        <p:spPr>
          <a:xfrm>
            <a:off x="980450" y="549602"/>
            <a:ext cx="8761413" cy="72848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dirty="0"/>
              <a:t> Testing</a:t>
            </a:r>
          </a:p>
        </p:txBody>
      </p:sp>
      <p:pic>
        <p:nvPicPr>
          <p:cNvPr id="107" name="Picture 2" descr="Trend Micro: nel 2020 bloccate 16,7 milioni di e-mail ad alto rischio sulla  scia della pandemia di COVID-19 | Il corriere della sicurezza">
            <a:extLst>
              <a:ext uri="{FF2B5EF4-FFF2-40B4-BE49-F238E27FC236}">
                <a16:creationId xmlns:a16="http://schemas.microsoft.com/office/drawing/2014/main" id="{A3B3BB23-E91F-4BCE-89D9-92B0AA4B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39" y="-31297"/>
            <a:ext cx="2018919" cy="201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Immagine 10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E0BB7513-9DC3-40E9-A84C-DFA093F886B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64106" y="1219674"/>
            <a:ext cx="449688" cy="46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85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4FC976E-8A27-4E72-B034-071A97F68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7603B6C-9001-43A6-A649-2FB87A57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A470C3C-4F16-4152-94B7-B277E490E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1B04907-A3D6-43D2-A085-F545B3C14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39A622-E5CB-4720-9EE2-700E778D5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A0E116-7201-4D9B-ACC0-24FD67280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A4FDC90-6A2C-4E3F-A9CC-05E2BB034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04D7773-6EC3-4F97-8099-A1C13F106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2515E6AC-722A-4C99-986A-9D9FF0F92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1BBCEC9C-87CE-409D-9883-2992FDEE5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1AC3ED4B-528E-4C95-9B5B-8DF0EE3B5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31043D6-3B63-4398-B86D-7201B1BF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7E8AB56-819A-49B9-B5F6-C1096F69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557D528-A227-4B3B-9023-2F3D0781F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8901DC2-8B37-4756-A389-A0681334D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E78D4E0-3EA7-43AA-AE34-F34662B0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C70AAAD-4EB0-43E3-8E4D-75F92B46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49D2068-B206-421D-91CC-778F558C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00A61BF-A68C-44B8-90D9-A4FB9BAED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155D1C5-E5FE-48DE-8EA7-7BA3A72E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514D1785-2D2F-4A7B-B13B-570D681DC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5E20AD47-8779-41F6-A0A5-0A36409AA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77AAA6D-9071-4CA2-BEC8-F5C2E8132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23A94EDD-AB7C-4C78-A68E-AFE4CF15B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E9B8F7C-5739-544D-8281-60224698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8" y="627354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 err="1">
                <a:ea typeface="+mj-lt"/>
                <a:cs typeface="+mj-lt"/>
              </a:rPr>
              <a:t>Any</a:t>
            </a:r>
            <a:r>
              <a:rPr lang="it-IT" dirty="0">
                <a:ea typeface="+mj-lt"/>
                <a:cs typeface="+mj-lt"/>
              </a:rPr>
              <a:t> </a:t>
            </a:r>
            <a:r>
              <a:rPr lang="it-IT" dirty="0" err="1">
                <a:ea typeface="+mj-lt"/>
                <a:cs typeface="+mj-lt"/>
              </a:rPr>
              <a:t>Run</a:t>
            </a:r>
            <a:endParaRPr lang="it-IT" dirty="0" err="1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C069BF-FA65-D146-B8FF-6FEF56845E94}"/>
              </a:ext>
            </a:extLst>
          </p:cNvPr>
          <p:cNvSpPr txBox="1"/>
          <p:nvPr/>
        </p:nvSpPr>
        <p:spPr>
          <a:xfrm>
            <a:off x="972512" y="1817466"/>
            <a:ext cx="2910315" cy="25398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</a:pPr>
            <a:r>
              <a:rPr lang="it-IT" dirty="0">
                <a:solidFill>
                  <a:schemeClr val="bg1"/>
                </a:solidFill>
              </a:rPr>
              <a:t>È una malware sandbox online, per la ricerca dinamica e statica della maggior parte dei tipi di malware.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EDC29B9-9A1E-484D-9BE4-A6BC330C6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Introducing Malware Detecting &amp;amp; Analysis Service | Technologies for Worship  Magazine">
            <a:extLst>
              <a:ext uri="{FF2B5EF4-FFF2-40B4-BE49-F238E27FC236}">
                <a16:creationId xmlns:a16="http://schemas.microsoft.com/office/drawing/2014/main" id="{D2BC0237-3D57-497B-8978-D6A6DEDA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21" y="4289234"/>
            <a:ext cx="2855183" cy="11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6">
            <a:extLst>
              <a:ext uri="{FF2B5EF4-FFF2-40B4-BE49-F238E27FC236}">
                <a16:creationId xmlns:a16="http://schemas.microsoft.com/office/drawing/2014/main" id="{C4528313-33F8-4218-A350-700CAEF129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867" y="854298"/>
            <a:ext cx="6945710" cy="47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78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B8F7C-5739-544D-8281-60224698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9956" y="750272"/>
            <a:ext cx="3968589" cy="728480"/>
          </a:xfrm>
        </p:spPr>
        <p:txBody>
          <a:bodyPr/>
          <a:lstStyle/>
          <a:p>
            <a:pPr algn="ctr"/>
            <a:r>
              <a:rPr lang="it-IT" dirty="0"/>
              <a:t>Codice</a:t>
            </a:r>
          </a:p>
        </p:txBody>
      </p:sp>
      <p:pic>
        <p:nvPicPr>
          <p:cNvPr id="2052" name="Picture 4" descr="Introducing Malware Detecting &amp;amp; Analysis Service | Technologies for Worship  Magazine">
            <a:extLst>
              <a:ext uri="{FF2B5EF4-FFF2-40B4-BE49-F238E27FC236}">
                <a16:creationId xmlns:a16="http://schemas.microsoft.com/office/drawing/2014/main" id="{0C1EB2F3-9D45-BE4A-93D3-6ABCD3543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66" y="676489"/>
            <a:ext cx="2401408" cy="96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77524EF-F14F-AB43-809E-180F4982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14" y="2478164"/>
            <a:ext cx="5180166" cy="378813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BE3BD3-DF75-754A-B0DD-C3566EF48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5665" y="3229268"/>
            <a:ext cx="7185521" cy="346016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32496D-EA01-794E-9E2A-3B7C9A05D774}"/>
              </a:ext>
            </a:extLst>
          </p:cNvPr>
          <p:cNvSpPr txBox="1"/>
          <p:nvPr/>
        </p:nvSpPr>
        <p:spPr>
          <a:xfrm>
            <a:off x="5818584" y="2771194"/>
            <a:ext cx="5198623" cy="455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Enrichment</a:t>
            </a:r>
            <a:r>
              <a:rPr lang="it-IT" dirty="0">
                <a:ea typeface="Times New Roman" panose="02020603050405020304" pitchFamily="18" charset="0"/>
                <a:cs typeface="Times New Roman" panose="02020603050405020304" pitchFamily="18" charset="0"/>
              </a:rPr>
              <a:t> delle info presenti su OpenCTI</a:t>
            </a:r>
            <a:endParaRPr lang="it-IT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B243EA-5D13-134E-ABFC-354493FA9A9D}"/>
              </a:ext>
            </a:extLst>
          </p:cNvPr>
          <p:cNvSpPr txBox="1"/>
          <p:nvPr/>
        </p:nvSpPr>
        <p:spPr>
          <a:xfrm>
            <a:off x="404616" y="6231357"/>
            <a:ext cx="419724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it-IT" dirty="0">
                <a:ea typeface="Times New Roman" panose="02020603050405020304" pitchFamily="18" charset="0"/>
                <a:cs typeface="Times New Roman" panose="02020603050405020304" pitchFamily="18" charset="0"/>
              </a:rPr>
              <a:t>Client per recupero informazioni</a:t>
            </a:r>
            <a:endParaRPr lang="it-IT" sz="18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58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24F363F7-647E-4505-8368-F4FF052E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7D22E02-5F6D-4EB8-9FF4-1B6891F63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B764EE86-9104-417E-B2E9-FA776DA58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9BD0628-EA93-4A45-862B-DD9D8D02B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800338F-FF67-422B-B0D4-3E9DA0BBA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5C0AE3A-5BE1-4AD1-9948-1A87D70CA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36B96D4-DF8C-4958-8EEA-BC4F3712E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BFA3826-753A-4893-ABFE-0F98B747E3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4F0035B9-C284-4C13-BEB7-9547D7B0E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59813D2B-61AD-41E6-8F8C-41124027B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49DE16CB-3E0E-4B90-9536-9DD78517F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EE78BCF7-73BC-47E9-BE22-8C6D3D1C2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4864B6A-95A4-40E8-A88F-F267933AC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7594172-8D47-4E86-A555-0B36C60AB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43F93006-B4DC-450A-9417-FC82818C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5797D33B-24CC-4A76-AAD9-1D545DF1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Titolo 1">
            <a:extLst>
              <a:ext uri="{FF2B5EF4-FFF2-40B4-BE49-F238E27FC236}">
                <a16:creationId xmlns:a16="http://schemas.microsoft.com/office/drawing/2014/main" id="{0699624F-6D2B-45BC-A1FC-96128D3B5B32}"/>
              </a:ext>
            </a:extLst>
          </p:cNvPr>
          <p:cNvSpPr txBox="1">
            <a:spLocks/>
          </p:cNvSpPr>
          <p:nvPr/>
        </p:nvSpPr>
        <p:spPr>
          <a:xfrm>
            <a:off x="1425663" y="498231"/>
            <a:ext cx="8761413" cy="72848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dirty="0">
                <a:solidFill>
                  <a:schemeClr val="bg1"/>
                </a:solidFill>
                <a:ea typeface="+mj-lt"/>
                <a:cs typeface="+mj-lt"/>
              </a:rPr>
              <a:t>Testing</a:t>
            </a:r>
          </a:p>
        </p:txBody>
      </p:sp>
      <p:pic>
        <p:nvPicPr>
          <p:cNvPr id="109" name="Immagine 10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E0BB7513-9DC3-40E9-A84C-DFA093F88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4106" y="1219674"/>
            <a:ext cx="449688" cy="468431"/>
          </a:xfrm>
          <a:prstGeom prst="rect">
            <a:avLst/>
          </a:prstGeom>
        </p:spPr>
      </p:pic>
      <p:graphicFrame>
        <p:nvGraphicFramePr>
          <p:cNvPr id="10" name="Diagramma 7">
            <a:extLst>
              <a:ext uri="{FF2B5EF4-FFF2-40B4-BE49-F238E27FC236}">
                <a16:creationId xmlns:a16="http://schemas.microsoft.com/office/drawing/2014/main" id="{6B244DD2-F62E-4F83-808B-AAF8255615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8105453"/>
              </p:ext>
            </p:extLst>
          </p:nvPr>
        </p:nvGraphicFramePr>
        <p:xfrm>
          <a:off x="309278" y="2228332"/>
          <a:ext cx="4031719" cy="2928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5" name="Immagine 24" descr="Immagine che contiene testo, monitor, screenshot, nero&#10;&#10;Descrizione generata automaticamente">
            <a:extLst>
              <a:ext uri="{FF2B5EF4-FFF2-40B4-BE49-F238E27FC236}">
                <a16:creationId xmlns:a16="http://schemas.microsoft.com/office/drawing/2014/main" id="{0FE15FB7-FF70-48EC-93EA-21DC46B292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4458" y="1856472"/>
            <a:ext cx="7552930" cy="3755061"/>
          </a:xfrm>
          <a:prstGeom prst="rect">
            <a:avLst/>
          </a:prstGeom>
        </p:spPr>
      </p:pic>
      <p:pic>
        <p:nvPicPr>
          <p:cNvPr id="26" name="Picture 4" descr="Introducing Malware Detecting &amp;amp; Analysis Service | Technologies for Worship  Magazine">
            <a:extLst>
              <a:ext uri="{FF2B5EF4-FFF2-40B4-BE49-F238E27FC236}">
                <a16:creationId xmlns:a16="http://schemas.microsoft.com/office/drawing/2014/main" id="{81371CEA-44E2-4A16-8313-75DC1C148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0" y="622946"/>
            <a:ext cx="2401408" cy="96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26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B8F7C-5739-544D-8281-60224698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839" y="696578"/>
            <a:ext cx="8761413" cy="728480"/>
          </a:xfrm>
        </p:spPr>
        <p:txBody>
          <a:bodyPr/>
          <a:lstStyle/>
          <a:p>
            <a:pPr algn="ctr"/>
            <a:r>
              <a:rPr lang="it-IT" sz="4000" dirty="0"/>
              <a:t>Problematiche </a:t>
            </a:r>
          </a:p>
        </p:txBody>
      </p:sp>
      <p:pic>
        <p:nvPicPr>
          <p:cNvPr id="4098" name="Picture 2" descr="Introducing Malware Detecting &amp;amp; Analysis Service | Technologies for Worship  Magazine">
            <a:extLst>
              <a:ext uri="{FF2B5EF4-FFF2-40B4-BE49-F238E27FC236}">
                <a16:creationId xmlns:a16="http://schemas.microsoft.com/office/drawing/2014/main" id="{FAD710BD-34CE-CB4D-8C78-201C6E9A3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60" y="615150"/>
            <a:ext cx="2229839" cy="89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0606239-8D2C-374F-9102-598C13DA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643" y="2735635"/>
            <a:ext cx="3327400" cy="22352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A020D0F-E73C-B846-B0D0-F644127345DF}"/>
              </a:ext>
            </a:extLst>
          </p:cNvPr>
          <p:cNvSpPr txBox="1"/>
          <p:nvPr/>
        </p:nvSpPr>
        <p:spPr>
          <a:xfrm>
            <a:off x="347932" y="3147300"/>
            <a:ext cx="7396760" cy="67678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00050" indent="-285750" algn="just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it-IT" dirty="0"/>
              <a:t>Per disporre di tutte le funzionalità è richiesto il pagamento della licenza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9C4FF77-4CA7-E340-874F-54F36DAB05EC}"/>
              </a:ext>
            </a:extLst>
          </p:cNvPr>
          <p:cNvSpPr txBox="1"/>
          <p:nvPr/>
        </p:nvSpPr>
        <p:spPr>
          <a:xfrm>
            <a:off x="336027" y="4912540"/>
            <a:ext cx="7697659" cy="37209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00050" indent="-285750" algn="just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it-IT" dirty="0"/>
              <a:t>Le informazioni recuperate dal client sono incomplete</a:t>
            </a:r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01D1556-A904-E741-B211-04F03DD66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46" y="5454648"/>
            <a:ext cx="11061108" cy="9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7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73B74C-DC0F-DA43-8AE6-C8BAC6AB5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8906" y="750999"/>
            <a:ext cx="5100703" cy="728480"/>
          </a:xfrm>
        </p:spPr>
        <p:txBody>
          <a:bodyPr/>
          <a:lstStyle/>
          <a:p>
            <a:pPr algn="ctr"/>
            <a:r>
              <a:rPr lang="it-IT" dirty="0"/>
              <a:t>Conclusioni</a:t>
            </a:r>
          </a:p>
        </p:txBody>
      </p:sp>
      <p:pic>
        <p:nvPicPr>
          <p:cNvPr id="3" name="Picture 2" descr="OpenCTI - Open platform for cyber threat intelligence">
            <a:extLst>
              <a:ext uri="{FF2B5EF4-FFF2-40B4-BE49-F238E27FC236}">
                <a16:creationId xmlns:a16="http://schemas.microsoft.com/office/drawing/2014/main" id="{82FE2C4F-C9C3-B549-85E4-1D7A736C9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385" y="5828145"/>
            <a:ext cx="2428267" cy="72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CasellaDiTesto 5">
            <a:extLst>
              <a:ext uri="{FF2B5EF4-FFF2-40B4-BE49-F238E27FC236}">
                <a16:creationId xmlns:a16="http://schemas.microsoft.com/office/drawing/2014/main" id="{FF715AD4-921C-4555-A373-CDD39623F3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6133772"/>
              </p:ext>
            </p:extLst>
          </p:nvPr>
        </p:nvGraphicFramePr>
        <p:xfrm>
          <a:off x="486167" y="2811466"/>
          <a:ext cx="11112500" cy="2482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491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5285E9-F3A9-3A43-9CC3-DD9475DEA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29064"/>
            <a:ext cx="9193378" cy="706964"/>
          </a:xfrm>
        </p:spPr>
        <p:txBody>
          <a:bodyPr/>
          <a:lstStyle/>
          <a:p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C</a:t>
            </a:r>
            <a:r>
              <a:rPr lang="en-US" dirty="0"/>
              <a:t>yber </a:t>
            </a:r>
            <a:r>
              <a:rPr lang="en-US" b="1" dirty="0"/>
              <a:t>T</a:t>
            </a:r>
            <a:r>
              <a:rPr lang="en-US" dirty="0"/>
              <a:t>hreat </a:t>
            </a:r>
            <a:r>
              <a:rPr lang="en-US" b="1" dirty="0"/>
              <a:t>I</a:t>
            </a:r>
            <a:r>
              <a:rPr lang="en-US" dirty="0"/>
              <a:t>ntelligence platform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9FCAE3E-AF47-A24E-A1F2-CBE27BFF1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530" b="2"/>
          <a:stretch/>
        </p:blipFill>
        <p:spPr>
          <a:xfrm>
            <a:off x="6066265" y="2341756"/>
            <a:ext cx="5624508" cy="4242890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FE72FE5-2B8A-7046-875A-40F3C26E0B6E}"/>
              </a:ext>
            </a:extLst>
          </p:cNvPr>
          <p:cNvSpPr txBox="1">
            <a:spLocks/>
          </p:cNvSpPr>
          <p:nvPr/>
        </p:nvSpPr>
        <p:spPr>
          <a:xfrm>
            <a:off x="501227" y="2795436"/>
            <a:ext cx="5720392" cy="34554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OpenCTI </a:t>
            </a:r>
            <a:r>
              <a:rPr lang="en-US" dirty="0" err="1"/>
              <a:t>è</a:t>
            </a:r>
            <a:r>
              <a:rPr lang="en-US" dirty="0"/>
              <a:t> una </a:t>
            </a:r>
            <a:r>
              <a:rPr lang="en-US" dirty="0" err="1"/>
              <a:t>piattaforma</a:t>
            </a:r>
            <a:r>
              <a:rPr lang="en-US" dirty="0"/>
              <a:t> open source</a:t>
            </a:r>
            <a:endParaRPr lang="it-IT" dirty="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dirty="0"/>
              <a:t>Archivia, organizza e consente di visualizzare informazioni relative alle minacce informatiche. 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dirty="0"/>
              <a:t>Database di gestione della conoscenza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dirty="0"/>
              <a:t>Creazione delle relazioni tra i dati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dirty="0"/>
              <a:t>Integrazione dati open/a pagamento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/>
              <a:t>Visualizzazione </a:t>
            </a:r>
            <a:r>
              <a:rPr lang="it-IT" dirty="0"/>
              <a:t>delle info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dirty="0"/>
              <a:t>Community-</a:t>
            </a:r>
            <a:r>
              <a:rPr lang="it-IT" dirty="0" err="1"/>
              <a:t>centered</a:t>
            </a:r>
            <a:r>
              <a:rPr lang="it-IT" dirty="0"/>
              <a:t> (</a:t>
            </a:r>
            <a:r>
              <a:rPr lang="it-IT" dirty="0" err="1"/>
              <a:t>slack</a:t>
            </a:r>
            <a:r>
              <a:rPr lang="it-IT" dirty="0"/>
              <a:t>, forum..)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dirty="0"/>
              <a:t>Progettata come una moderna applicazione 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it-IT" dirty="0"/>
              <a:t>Import/</a:t>
            </a:r>
            <a:r>
              <a:rPr lang="it-IT" dirty="0" err="1"/>
              <a:t>enrichment</a:t>
            </a:r>
            <a:r>
              <a:rPr lang="it-IT" dirty="0"/>
              <a:t>/export di informazioni</a:t>
            </a:r>
          </a:p>
        </p:txBody>
      </p:sp>
    </p:spTree>
    <p:extLst>
      <p:ext uri="{BB962C8B-B14F-4D97-AF65-F5344CB8AC3E}">
        <p14:creationId xmlns:p14="http://schemas.microsoft.com/office/powerpoint/2010/main" val="401322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DC2203D-D8A2-E743-9C2F-5C3C904B3083}"/>
              </a:ext>
            </a:extLst>
          </p:cNvPr>
          <p:cNvSpPr txBox="1">
            <a:spLocks/>
          </p:cNvSpPr>
          <p:nvPr/>
        </p:nvSpPr>
        <p:spPr bwMode="gray">
          <a:xfrm>
            <a:off x="1154952" y="869367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sz="4400" dirty="0"/>
              <a:t>Architettura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501B838-153C-0C44-A28A-4C49C6C46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9" r="1539"/>
          <a:stretch/>
        </p:blipFill>
        <p:spPr>
          <a:xfrm>
            <a:off x="2372629" y="1586629"/>
            <a:ext cx="6618507" cy="4766243"/>
          </a:xfrm>
          <a:prstGeom prst="round2DiagRect">
            <a:avLst>
              <a:gd name="adj1" fmla="val 9708"/>
              <a:gd name="adj2" fmla="val 6340"/>
            </a:avLst>
          </a:prstGeom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170" name="Picture 2" descr="OpenCTI - Open platform for cyber threat intelligence">
            <a:extLst>
              <a:ext uri="{FF2B5EF4-FFF2-40B4-BE49-F238E27FC236}">
                <a16:creationId xmlns:a16="http://schemas.microsoft.com/office/drawing/2014/main" id="{86D4C3AD-DACD-5241-9C55-1C4BBE77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120" y="5624393"/>
            <a:ext cx="2428267" cy="72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577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21BABD-F6CC-A24F-8D48-ACB72DC0B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745" y="897463"/>
            <a:ext cx="3156510" cy="728480"/>
          </a:xfrm>
        </p:spPr>
        <p:txBody>
          <a:bodyPr/>
          <a:lstStyle/>
          <a:p>
            <a:pPr algn="ctr"/>
            <a:r>
              <a:rPr lang="it-IT" sz="4400" dirty="0"/>
              <a:t>Connettori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CDC99A0-FAB5-A745-8360-03C753F2B732}"/>
              </a:ext>
            </a:extLst>
          </p:cNvPr>
          <p:cNvPicPr/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r="1810"/>
          <a:stretch>
            <a:fillRect/>
          </a:stretch>
        </p:blipFill>
        <p:spPr bwMode="auto">
          <a:xfrm>
            <a:off x="6598113" y="2395190"/>
            <a:ext cx="5322539" cy="2429081"/>
          </a:xfrm>
          <a:prstGeom prst="rect">
            <a:avLst/>
          </a:prstGeom>
          <a:noFill/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E2618525-858A-094F-A53E-B04B58942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511" y="4835422"/>
            <a:ext cx="5447994" cy="182507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594498-196C-B743-BE17-1B6205669B7B}"/>
              </a:ext>
            </a:extLst>
          </p:cNvPr>
          <p:cNvSpPr txBox="1"/>
          <p:nvPr/>
        </p:nvSpPr>
        <p:spPr>
          <a:xfrm>
            <a:off x="496233" y="2633557"/>
            <a:ext cx="5837660" cy="159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1800" dirty="0" err="1"/>
              <a:t>Sono</a:t>
            </a:r>
            <a:r>
              <a:rPr lang="en-US" sz="1800" dirty="0"/>
              <a:t> </a:t>
            </a:r>
            <a:r>
              <a:rPr lang="en-US" sz="1800" dirty="0" err="1"/>
              <a:t>stati</a:t>
            </a:r>
            <a:r>
              <a:rPr lang="en-US" sz="1800" dirty="0"/>
              <a:t> </a:t>
            </a:r>
            <a:r>
              <a:rPr lang="en-US" sz="1800" dirty="0" err="1"/>
              <a:t>analizzati</a:t>
            </a:r>
            <a:r>
              <a:rPr lang="en-US" sz="1800" dirty="0"/>
              <a:t> </a:t>
            </a:r>
            <a:r>
              <a:rPr lang="en-US" sz="1800" dirty="0" err="1"/>
              <a:t>diversi</a:t>
            </a:r>
            <a:r>
              <a:rPr lang="en-US" sz="1800" dirty="0"/>
              <a:t> tipi di connettori, </a:t>
            </a:r>
            <a:r>
              <a:rPr lang="en-US" sz="1800" dirty="0" err="1"/>
              <a:t>quali</a:t>
            </a:r>
            <a:r>
              <a:rPr lang="en-US" sz="1800" dirty="0"/>
              <a:t>:</a:t>
            </a:r>
          </a:p>
          <a:p>
            <a:pPr marL="34290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Data import (external import)</a:t>
            </a:r>
          </a:p>
          <a:p>
            <a:pPr marL="34290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Enrichment </a:t>
            </a:r>
          </a:p>
          <a:p>
            <a:pPr marL="34290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File import/export (internal import/export file)</a:t>
            </a:r>
          </a:p>
          <a:p>
            <a:pPr marL="342900" indent="-228600"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Stream consumer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0BDCC08-F1DD-D642-8584-320C8CB94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306" y="5421251"/>
            <a:ext cx="5527287" cy="12486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43D85A9-BF61-E845-874A-67EB08D32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487" y="4419456"/>
            <a:ext cx="1662145" cy="12297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9573A38-B31E-F944-8443-89F26570F8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38838" y="4420887"/>
            <a:ext cx="2478806" cy="1229795"/>
          </a:xfrm>
          <a:prstGeom prst="rect">
            <a:avLst/>
          </a:prstGeom>
        </p:spPr>
      </p:pic>
      <p:pic>
        <p:nvPicPr>
          <p:cNvPr id="11" name="Picture 2" descr="OpenCTI - Open platform for cyber threat intelligence">
            <a:extLst>
              <a:ext uri="{FF2B5EF4-FFF2-40B4-BE49-F238E27FC236}">
                <a16:creationId xmlns:a16="http://schemas.microsoft.com/office/drawing/2014/main" id="{BB7A574B-D1B7-7041-B025-FFC4A3838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92" y="904469"/>
            <a:ext cx="2428267" cy="72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874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BCF313-B0AB-EB46-AD3D-651BC78B3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2" y="890804"/>
            <a:ext cx="8118255" cy="728480"/>
          </a:xfrm>
        </p:spPr>
        <p:txBody>
          <a:bodyPr/>
          <a:lstStyle/>
          <a:p>
            <a:r>
              <a:rPr lang="it-IT" dirty="0"/>
              <a:t>CONFIGURAZIONE DEI CONNETTORI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0EC7EE8-E7F5-9C4C-8F41-5461EBBEDC38}"/>
              </a:ext>
            </a:extLst>
          </p:cNvPr>
          <p:cNvSpPr txBox="1"/>
          <p:nvPr/>
        </p:nvSpPr>
        <p:spPr>
          <a:xfrm>
            <a:off x="582304" y="2592616"/>
            <a:ext cx="34852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Configurazione manuale									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9B57C4-CBD8-5A44-A998-084D4295BF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79" r="2" b="2"/>
          <a:stretch/>
        </p:blipFill>
        <p:spPr>
          <a:xfrm>
            <a:off x="582303" y="3083847"/>
            <a:ext cx="4979047" cy="329926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1B1747B-2EBF-364A-A687-4E2503B477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123" b="-2"/>
          <a:stretch/>
        </p:blipFill>
        <p:spPr>
          <a:xfrm>
            <a:off x="6613273" y="3083847"/>
            <a:ext cx="5039005" cy="329926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D134EBB-D93D-F641-9E7A-CAB1DF37288E}"/>
              </a:ext>
            </a:extLst>
          </p:cNvPr>
          <p:cNvSpPr txBox="1"/>
          <p:nvPr/>
        </p:nvSpPr>
        <p:spPr>
          <a:xfrm>
            <a:off x="6613273" y="2592616"/>
            <a:ext cx="336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it-IT" dirty="0"/>
              <a:t>Tramite container </a:t>
            </a:r>
            <a:r>
              <a:rPr lang="it-IT" dirty="0" err="1"/>
              <a:t>docker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7732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11343225-BEB2-AC43-BD72-78FFF6856068}"/>
              </a:ext>
            </a:extLst>
          </p:cNvPr>
          <p:cNvSpPr txBox="1"/>
          <p:nvPr/>
        </p:nvSpPr>
        <p:spPr>
          <a:xfrm>
            <a:off x="4100945" y="870821"/>
            <a:ext cx="399010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44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MISP</a:t>
            </a:r>
            <a:endParaRPr lang="en-US" sz="44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10" name="Diagramma 13">
            <a:extLst>
              <a:ext uri="{FF2B5EF4-FFF2-40B4-BE49-F238E27FC236}">
                <a16:creationId xmlns:a16="http://schemas.microsoft.com/office/drawing/2014/main" id="{F51358D2-F58D-7845-84E9-FF1DF71C04C8}"/>
              </a:ext>
            </a:extLst>
          </p:cNvPr>
          <p:cNvGraphicFramePr/>
          <p:nvPr/>
        </p:nvGraphicFramePr>
        <p:xfrm>
          <a:off x="1321571" y="1790892"/>
          <a:ext cx="9625383" cy="3086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2" descr="Python library using the MISP Rest API | LaptrinhX">
            <a:extLst>
              <a:ext uri="{FF2B5EF4-FFF2-40B4-BE49-F238E27FC236}">
                <a16:creationId xmlns:a16="http://schemas.microsoft.com/office/drawing/2014/main" id="{63FA7D3B-ED6E-324B-B5C0-79D8EE065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595" y="367673"/>
            <a:ext cx="1466085" cy="146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6">
            <a:extLst>
              <a:ext uri="{FF2B5EF4-FFF2-40B4-BE49-F238E27FC236}">
                <a16:creationId xmlns:a16="http://schemas.microsoft.com/office/drawing/2014/main" id="{46E57555-5E32-894F-9694-0FDDC10351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8075" y="4303104"/>
            <a:ext cx="3252019" cy="2035760"/>
          </a:xfrm>
          <a:prstGeom prst="rect">
            <a:avLst/>
          </a:prstGeom>
        </p:spPr>
      </p:pic>
      <p:pic>
        <p:nvPicPr>
          <p:cNvPr id="14" name="Immagine 8">
            <a:extLst>
              <a:ext uri="{FF2B5EF4-FFF2-40B4-BE49-F238E27FC236}">
                <a16:creationId xmlns:a16="http://schemas.microsoft.com/office/drawing/2014/main" id="{22D6C183-4767-244F-857D-4AE1270E0B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6774" y="4324165"/>
            <a:ext cx="5005310" cy="197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92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B8F7C-5739-544D-8281-60224698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368" y="985124"/>
            <a:ext cx="7531242" cy="346922"/>
          </a:xfrm>
        </p:spPr>
        <p:txBody>
          <a:bodyPr/>
          <a:lstStyle/>
          <a:p>
            <a:pPr algn="ctr"/>
            <a:r>
              <a:rPr lang="it-IT" sz="4400" dirty="0"/>
              <a:t>MISP: scenario di test</a:t>
            </a:r>
          </a:p>
        </p:txBody>
      </p:sp>
      <p:pic>
        <p:nvPicPr>
          <p:cNvPr id="6146" name="Picture 2" descr="Python library using the MISP Rest API | LaptrinhX">
            <a:extLst>
              <a:ext uri="{FF2B5EF4-FFF2-40B4-BE49-F238E27FC236}">
                <a16:creationId xmlns:a16="http://schemas.microsoft.com/office/drawing/2014/main" id="{224289DA-F50F-4C44-88C1-DBC69AFAB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353" y="4014112"/>
            <a:ext cx="1887886" cy="188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BD7987-D171-4721-B88F-ECFC53BD5EDC}"/>
              </a:ext>
            </a:extLst>
          </p:cNvPr>
          <p:cNvSpPr txBox="1"/>
          <p:nvPr/>
        </p:nvSpPr>
        <p:spPr>
          <a:xfrm>
            <a:off x="1026410" y="4160160"/>
            <a:ext cx="3176154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Feed aggiunti: </a:t>
            </a:r>
            <a:endParaRPr lang="it-IT"/>
          </a:p>
          <a:p>
            <a:r>
              <a:rPr lang="it-IT" dirty="0">
                <a:ea typeface="+mn-lt"/>
                <a:cs typeface="+mn-lt"/>
              </a:rPr>
              <a:t>⦁    CIRCL OSINT Feed</a:t>
            </a:r>
            <a:endParaRPr lang="it-IT"/>
          </a:p>
          <a:p>
            <a:r>
              <a:rPr lang="it-IT" dirty="0">
                <a:ea typeface="+mn-lt"/>
                <a:cs typeface="+mn-lt"/>
              </a:rPr>
              <a:t>⦁    The Botvrij.eu Data</a:t>
            </a:r>
            <a:endParaRPr lang="it-IT"/>
          </a:p>
          <a:p>
            <a:r>
              <a:rPr lang="it-IT" dirty="0">
                <a:ea typeface="+mn-lt"/>
                <a:cs typeface="+mn-lt"/>
              </a:rPr>
              <a:t>⦁    Tor exit </a:t>
            </a:r>
            <a:r>
              <a:rPr lang="it-IT" dirty="0" err="1">
                <a:ea typeface="+mn-lt"/>
                <a:cs typeface="+mn-lt"/>
              </a:rPr>
              <a:t>nodes</a:t>
            </a:r>
            <a:endParaRPr lang="it-IT" dirty="0" err="1"/>
          </a:p>
          <a:p>
            <a:r>
              <a:rPr lang="it-IT" dirty="0">
                <a:ea typeface="+mn-lt"/>
                <a:cs typeface="+mn-lt"/>
              </a:rPr>
              <a:t>⦁    Home.nuug.no</a:t>
            </a:r>
            <a:endParaRPr lang="it-IT" dirty="0"/>
          </a:p>
          <a:p>
            <a:r>
              <a:rPr lang="it-IT" dirty="0">
                <a:ea typeface="+mn-lt"/>
                <a:cs typeface="+mn-lt"/>
              </a:rPr>
              <a:t>⦁    </a:t>
            </a:r>
            <a:r>
              <a:rPr lang="it-IT" dirty="0" err="1">
                <a:ea typeface="+mn-lt"/>
                <a:cs typeface="+mn-lt"/>
              </a:rPr>
              <a:t>emergingngthreats</a:t>
            </a:r>
            <a:endParaRPr lang="it-IT"/>
          </a:p>
          <a:p>
            <a:pPr algn="l"/>
            <a:endParaRPr lang="it-IT" dirty="0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EAE86C6A-2BC0-4C5C-B9EC-84C3FABD8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0173" y="2094270"/>
            <a:ext cx="666137" cy="666137"/>
          </a:xfrm>
          <a:prstGeom prst="rect">
            <a:avLst/>
          </a:prstGeom>
        </p:spPr>
      </p:pic>
      <p:graphicFrame>
        <p:nvGraphicFramePr>
          <p:cNvPr id="11" name="Diagramma 12">
            <a:extLst>
              <a:ext uri="{FF2B5EF4-FFF2-40B4-BE49-F238E27FC236}">
                <a16:creationId xmlns:a16="http://schemas.microsoft.com/office/drawing/2014/main" id="{AE9C08FC-079F-4921-A958-9DAAB3813E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4092889"/>
              </p:ext>
            </p:extLst>
          </p:nvPr>
        </p:nvGraphicFramePr>
        <p:xfrm>
          <a:off x="2952751" y="1158585"/>
          <a:ext cx="5550477" cy="4168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330" name="Immagine 6330">
            <a:extLst>
              <a:ext uri="{FF2B5EF4-FFF2-40B4-BE49-F238E27FC236}">
                <a16:creationId xmlns:a16="http://schemas.microsoft.com/office/drawing/2014/main" id="{144F43F0-723E-4AA9-8D1A-9125DF744B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5652" y="4591134"/>
            <a:ext cx="1367121" cy="1640381"/>
          </a:xfrm>
          <a:prstGeom prst="rect">
            <a:avLst/>
          </a:prstGeom>
        </p:spPr>
      </p:pic>
      <p:sp>
        <p:nvSpPr>
          <p:cNvPr id="6338" name="Freccia bidirezionale orizzontale 6337">
            <a:extLst>
              <a:ext uri="{FF2B5EF4-FFF2-40B4-BE49-F238E27FC236}">
                <a16:creationId xmlns:a16="http://schemas.microsoft.com/office/drawing/2014/main" id="{DD2184C6-0AE6-4BE9-B009-37073B7B0685}"/>
              </a:ext>
            </a:extLst>
          </p:cNvPr>
          <p:cNvSpPr/>
          <p:nvPr/>
        </p:nvSpPr>
        <p:spPr>
          <a:xfrm>
            <a:off x="8215864" y="5052718"/>
            <a:ext cx="1523999" cy="4502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59612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B8F7C-5739-544D-8281-60224698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04" y="795012"/>
            <a:ext cx="5634902" cy="814512"/>
          </a:xfrm>
        </p:spPr>
        <p:txBody>
          <a:bodyPr/>
          <a:lstStyle/>
          <a:p>
            <a:pPr algn="ctr"/>
            <a:r>
              <a:rPr lang="it-IT" sz="4400" dirty="0"/>
              <a:t>MISP: risultati test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F0DCE5-F83B-E446-BE9F-37F8DC79E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872" y="2831526"/>
            <a:ext cx="5646376" cy="2965597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5A1421F9-B019-4B47-8640-D40AC178F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77" y="2770039"/>
            <a:ext cx="5433874" cy="570926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ED26AC1A-ABAD-4027-9D5D-967C86DAFC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42" y="3537994"/>
            <a:ext cx="5526110" cy="2917723"/>
          </a:xfrm>
          <a:prstGeom prst="rect">
            <a:avLst/>
          </a:prstGeom>
        </p:spPr>
      </p:pic>
      <p:pic>
        <p:nvPicPr>
          <p:cNvPr id="10" name="Immagine 10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C833E1E3-28E4-4982-B630-F33442FE0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7788" y="2050947"/>
            <a:ext cx="709460" cy="728203"/>
          </a:xfrm>
          <a:prstGeom prst="rect">
            <a:avLst/>
          </a:prstGeom>
        </p:spPr>
      </p:pic>
      <p:pic>
        <p:nvPicPr>
          <p:cNvPr id="11" name="Picture 2" descr="Python library using the MISP Rest API | LaptrinhX">
            <a:extLst>
              <a:ext uri="{FF2B5EF4-FFF2-40B4-BE49-F238E27FC236}">
                <a16:creationId xmlns:a16="http://schemas.microsoft.com/office/drawing/2014/main" id="{390A5A44-E96F-4EEF-BE13-FBFEE7375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39" y="581486"/>
            <a:ext cx="1259398" cy="1259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6330" descr="Immagine che contiene testo, clipart, grafica vettoriale&#10;&#10;Descrizione generata automaticamente">
            <a:extLst>
              <a:ext uri="{FF2B5EF4-FFF2-40B4-BE49-F238E27FC236}">
                <a16:creationId xmlns:a16="http://schemas.microsoft.com/office/drawing/2014/main" id="{8C27CCBB-5650-4219-ABA6-467BDF671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7406" y="816985"/>
            <a:ext cx="892753" cy="1067667"/>
          </a:xfrm>
          <a:prstGeom prst="rect">
            <a:avLst/>
          </a:prstGeom>
        </p:spPr>
      </p:pic>
      <p:sp>
        <p:nvSpPr>
          <p:cNvPr id="15" name="Freccia bidirezionale orizzontale 14">
            <a:extLst>
              <a:ext uri="{FF2B5EF4-FFF2-40B4-BE49-F238E27FC236}">
                <a16:creationId xmlns:a16="http://schemas.microsoft.com/office/drawing/2014/main" id="{F5E2F755-357A-47B4-9B40-79A35787415C}"/>
              </a:ext>
            </a:extLst>
          </p:cNvPr>
          <p:cNvSpPr/>
          <p:nvPr/>
        </p:nvSpPr>
        <p:spPr>
          <a:xfrm>
            <a:off x="7284684" y="1060877"/>
            <a:ext cx="1523999" cy="45027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23619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4FC976E-8A27-4E72-B034-071A97F68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7603B6C-9001-43A6-A649-2FB87A57A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9A470C3C-4F16-4152-94B7-B277E490E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1B04907-A3D6-43D2-A085-F545B3C14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739A622-E5CB-4720-9EE2-700E778D5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AA0E116-7201-4D9B-ACC0-24FD67280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A4FDC90-6A2C-4E3F-A9CC-05E2BB034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04D7773-6EC3-4F97-8099-A1C13F1066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2515E6AC-722A-4C99-986A-9D9FF0F92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1BBCEC9C-87CE-409D-9883-2992FDEE5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1AC3ED4B-528E-4C95-9B5B-8DF0EE3B5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3" name="Rectangle 82">
            <a:extLst>
              <a:ext uri="{FF2B5EF4-FFF2-40B4-BE49-F238E27FC236}">
                <a16:creationId xmlns:a16="http://schemas.microsoft.com/office/drawing/2014/main" id="{231043D6-3B63-4398-B86D-7201B1BFA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7E8AB56-819A-49B9-B5F6-C1096F693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557D528-A227-4B3B-9023-2F3D0781F2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8901DC2-8B37-4756-A389-A0681334D1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E78D4E0-3EA7-43AA-AE34-F34662B0F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C70AAAD-4EB0-43E3-8E4D-75F92B460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49D2068-B206-421D-91CC-778F558C6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00A61BF-A68C-44B8-90D9-A4FB9BAED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155D1C5-E5FE-48DE-8EA7-7BA3A72E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514D1785-2D2F-4A7B-B13B-570D681DC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5E20AD47-8779-41F6-A0A5-0A36409AA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77AAA6D-9071-4CA2-BEC8-F5C2E8132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23A94EDD-AB7C-4C78-A68E-AFE4CF15B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E9B8F7C-5739-544D-8281-60224698C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49087"/>
            <a:ext cx="3133726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Trend Micro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FC069BF-FA65-D146-B8FF-6FEF56845E94}"/>
              </a:ext>
            </a:extLst>
          </p:cNvPr>
          <p:cNvSpPr txBox="1"/>
          <p:nvPr/>
        </p:nvSpPr>
        <p:spPr>
          <a:xfrm>
            <a:off x="1167245" y="2206932"/>
            <a:ext cx="2851049" cy="2251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bg1"/>
                </a:solidFill>
              </a:rPr>
              <a:t>Trend Micro </a:t>
            </a:r>
            <a:r>
              <a:rPr lang="en-US" dirty="0" err="1">
                <a:solidFill>
                  <a:schemeClr val="bg1"/>
                </a:solidFill>
              </a:rPr>
              <a:t>consente</a:t>
            </a:r>
            <a:r>
              <a:rPr lang="en-US" dirty="0">
                <a:solidFill>
                  <a:schemeClr val="bg1"/>
                </a:solidFill>
              </a:rPr>
              <a:t> di </a:t>
            </a:r>
            <a:r>
              <a:rPr lang="en-US" dirty="0" err="1">
                <a:solidFill>
                  <a:schemeClr val="bg1"/>
                </a:solidFill>
              </a:rPr>
              <a:t>importare</a:t>
            </a:r>
            <a:r>
              <a:rPr lang="en-US" dirty="0">
                <a:solidFill>
                  <a:schemeClr val="bg1"/>
                </a:solidFill>
              </a:rPr>
              <a:t> report e </a:t>
            </a:r>
            <a:r>
              <a:rPr lang="en-US" dirty="0" err="1">
                <a:solidFill>
                  <a:schemeClr val="bg1"/>
                </a:solidFill>
              </a:rPr>
              <a:t>osservabili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dirty="0" err="1">
                <a:solidFill>
                  <a:schemeClr val="bg1"/>
                </a:solidFill>
              </a:rPr>
              <a:t>relativi</a:t>
            </a:r>
            <a:r>
              <a:rPr lang="en-US" dirty="0">
                <a:solidFill>
                  <a:schemeClr val="bg1"/>
                </a:solidFill>
              </a:rPr>
              <a:t> a:</a:t>
            </a:r>
            <a:endParaRPr lang="it-IT" dirty="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Malware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Arial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Attacchi</a:t>
            </a:r>
            <a:endParaRPr lang="en-US" dirty="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1026" name="Picture 2" descr="Trend Micro: nel 2020 bloccate 16,7 milioni di e-mail ad alto rischio sulla  scia della pandemia di COVID-19 | Il corriere della sicurezza">
            <a:extLst>
              <a:ext uri="{FF2B5EF4-FFF2-40B4-BE49-F238E27FC236}">
                <a16:creationId xmlns:a16="http://schemas.microsoft.com/office/drawing/2014/main" id="{CC00E7AF-1C12-1049-80D9-396A747D8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1" r="1" b="11732"/>
          <a:stretch/>
        </p:blipFill>
        <p:spPr bwMode="auto">
          <a:xfrm>
            <a:off x="1040478" y="4195880"/>
            <a:ext cx="2864211" cy="234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1EDC29B9-9A1E-484D-9BE4-A6BC330C6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Immagine 3">
            <a:extLst>
              <a:ext uri="{FF2B5EF4-FFF2-40B4-BE49-F238E27FC236}">
                <a16:creationId xmlns:a16="http://schemas.microsoft.com/office/drawing/2014/main" id="{27845387-019C-4816-9A63-34D44EB85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143" y="1636200"/>
            <a:ext cx="5901812" cy="39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87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iunioni io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{892F4734-2B78-7040-9908-AB9A6C6AEF65}tf10001058</Template>
  <TotalTime>330</TotalTime>
  <Words>440</Words>
  <Application>Microsoft Macintosh PowerPoint</Application>
  <PresentationFormat>Widescreen</PresentationFormat>
  <Paragraphs>96</Paragraphs>
  <Slides>16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Tw Cen MT</vt:lpstr>
      <vt:lpstr>Wingdings</vt:lpstr>
      <vt:lpstr>Wingdings 3</vt:lpstr>
      <vt:lpstr>Riunioni ione</vt:lpstr>
      <vt:lpstr>Presentazione standard di PowerPoint</vt:lpstr>
      <vt:lpstr>OPEN Cyber Threat Intelligence platform</vt:lpstr>
      <vt:lpstr>Presentazione standard di PowerPoint</vt:lpstr>
      <vt:lpstr>Connettori</vt:lpstr>
      <vt:lpstr>CONFIGURAZIONE DEI CONNETTORI</vt:lpstr>
      <vt:lpstr>Presentazione standard di PowerPoint</vt:lpstr>
      <vt:lpstr>MISP: scenario di test</vt:lpstr>
      <vt:lpstr>MISP: risultati test</vt:lpstr>
      <vt:lpstr>Trend Micro</vt:lpstr>
      <vt:lpstr>Presentazione standard di PowerPoint</vt:lpstr>
      <vt:lpstr>Presentazione standard di PowerPoint</vt:lpstr>
      <vt:lpstr>Any Run</vt:lpstr>
      <vt:lpstr>Codice</vt:lpstr>
      <vt:lpstr>Presentazione standard di PowerPoint</vt:lpstr>
      <vt:lpstr>Problematiche 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Angelo Petraccaro</dc:creator>
  <cp:lastModifiedBy>Angelo Petraccaro</cp:lastModifiedBy>
  <cp:revision>455</cp:revision>
  <dcterms:created xsi:type="dcterms:W3CDTF">2021-12-18T15:24:59Z</dcterms:created>
  <dcterms:modified xsi:type="dcterms:W3CDTF">2021-12-21T11:07:55Z</dcterms:modified>
</cp:coreProperties>
</file>